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f7e4114634c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785d753d14f7d"/>
  </p:sldMasterIdLst>
  <p:sldIdLst>
    <p:sldId xmlns:r="http://schemas.openxmlformats.org/officeDocument/2006/relationships" id="256" r:id="Ra77d5575a2e743d9"/>
    <p:sldId xmlns:r="http://schemas.openxmlformats.org/officeDocument/2006/relationships" id="257" r:id="R1fc94e1e88ff446a"/>
    <p:sldId xmlns:r="http://schemas.openxmlformats.org/officeDocument/2006/relationships" id="258" r:id="R6430d614542c4e52"/>
    <p:sldId xmlns:r="http://schemas.openxmlformats.org/officeDocument/2006/relationships" id="259" r:id="Rd2b3fbeb3b03466e"/>
    <p:sldId xmlns:r="http://schemas.openxmlformats.org/officeDocument/2006/relationships" id="260" r:id="Rd7e63a8763c8485e"/>
    <p:sldId xmlns:r="http://schemas.openxmlformats.org/officeDocument/2006/relationships" id="261" r:id="R8d61626d0747493e"/>
    <p:sldId xmlns:r="http://schemas.openxmlformats.org/officeDocument/2006/relationships" id="262" r:id="Rb455b3fa680b4c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785d753d14f7d" /><Relationship Type="http://schemas.openxmlformats.org/officeDocument/2006/relationships/slide" Target="/ppt/slides/slide1.xml" Id="Ra77d5575a2e743d9" /><Relationship Type="http://schemas.openxmlformats.org/officeDocument/2006/relationships/slide" Target="/ppt/slides/slide2.xml" Id="R1fc94e1e88ff446a" /><Relationship Type="http://schemas.openxmlformats.org/officeDocument/2006/relationships/slide" Target="/ppt/slides/slide3.xml" Id="R6430d614542c4e52" /><Relationship Type="http://schemas.openxmlformats.org/officeDocument/2006/relationships/slide" Target="/ppt/slides/slide4.xml" Id="Rd2b3fbeb3b03466e" /><Relationship Type="http://schemas.openxmlformats.org/officeDocument/2006/relationships/slide" Target="/ppt/slides/slide5.xml" Id="Rd7e63a8763c8485e" /><Relationship Type="http://schemas.openxmlformats.org/officeDocument/2006/relationships/slide" Target="/ppt/slides/slide6.xml" Id="R8d61626d0747493e" /><Relationship Type="http://schemas.openxmlformats.org/officeDocument/2006/relationships/slide" Target="/ppt/slides/slide7.xml" Id="Rb455b3fa680b4c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2c57ab329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700012ccf4885" /><Relationship Type="http://schemas.openxmlformats.org/officeDocument/2006/relationships/theme" Target="/ppt/slideMasters/theme/theme1.xml" Id="R04fd3eb46e1a46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700012ccf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d4908eb68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3fd8e728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9ac88eded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5db25c254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c92838e149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27a64c40845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92ab1f65d4e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BAUTA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BAUTA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BAUTA GROUP AS ble etablert [år] og holder til i Tomrefjord.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BAUTA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BAUTA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BAUTA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61 915 270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40 891 346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67 058 243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160 294 260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194 463 374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BAUTA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SUNDET JOHN ARVE ÅRSUND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DASU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BAUTA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Trohaugen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6393 Tomrefjord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john@mcpas.no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www.mcpas.no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993 498 548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BAUTA GROUP AS</a:t>
            </a:r>
          </a:p>
        </p:txBody>
      </p:sp>
    </p:spTree>
  </p:cSld>
  <p:clrMapOvr>
    <a:masterClrMapping xmlns:a="http://schemas.openxmlformats.org/drawingml/2006/main"/>
  </p:clrMapOvr>
</p:sld>
</file>