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617796e25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6fde11e3e40da"/>
  </p:sldMasterIdLst>
  <p:sldIdLst>
    <p:sldId xmlns:r="http://schemas.openxmlformats.org/officeDocument/2006/relationships" id="256" r:id="R926abe48f22c49d9"/>
    <p:sldId xmlns:r="http://schemas.openxmlformats.org/officeDocument/2006/relationships" id="257" r:id="R21ca268be7844e67"/>
    <p:sldId xmlns:r="http://schemas.openxmlformats.org/officeDocument/2006/relationships" id="258" r:id="R04f40dd6b81c410c"/>
    <p:sldId xmlns:r="http://schemas.openxmlformats.org/officeDocument/2006/relationships" id="259" r:id="R5c2c322695b8458e"/>
    <p:sldId xmlns:r="http://schemas.openxmlformats.org/officeDocument/2006/relationships" id="260" r:id="R535220fe4a02415d"/>
    <p:sldId xmlns:r="http://schemas.openxmlformats.org/officeDocument/2006/relationships" id="261" r:id="Rb57c36923e554e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6fde11e3e40da" /><Relationship Type="http://schemas.openxmlformats.org/officeDocument/2006/relationships/slide" Target="/ppt/slides/slide1.xml" Id="R926abe48f22c49d9" /><Relationship Type="http://schemas.openxmlformats.org/officeDocument/2006/relationships/slide" Target="/ppt/slides/slide2.xml" Id="R21ca268be7844e67" /><Relationship Type="http://schemas.openxmlformats.org/officeDocument/2006/relationships/slide" Target="/ppt/slides/slide3.xml" Id="R04f40dd6b81c410c" /><Relationship Type="http://schemas.openxmlformats.org/officeDocument/2006/relationships/slide" Target="/ppt/slides/slide4.xml" Id="R5c2c322695b8458e" /><Relationship Type="http://schemas.openxmlformats.org/officeDocument/2006/relationships/slide" Target="/ppt/slides/slide5.xml" Id="R535220fe4a02415d" /><Relationship Type="http://schemas.openxmlformats.org/officeDocument/2006/relationships/slide" Target="/ppt/slides/slide6.xml" Id="Rb57c36923e554e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b7caf8a1b4a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4010de9c546ae" /><Relationship Type="http://schemas.openxmlformats.org/officeDocument/2006/relationships/theme" Target="/ppt/slideMasters/theme/theme1.xml" Id="Rd94daa55e90447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4010de9c5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0dba999d643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1f4bf7cc5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ed726a8d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651b57b2942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6bc42dff3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b316e2175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993 496 227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