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f08cdd3be47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7ed9a0e8d4a7e"/>
  </p:sldMasterIdLst>
  <p:sldIdLst>
    <p:sldId xmlns:r="http://schemas.openxmlformats.org/officeDocument/2006/relationships" id="256" r:id="Rafd008521e014289"/>
    <p:sldId xmlns:r="http://schemas.openxmlformats.org/officeDocument/2006/relationships" id="257" r:id="R417bcd1b02b546b3"/>
    <p:sldId xmlns:r="http://schemas.openxmlformats.org/officeDocument/2006/relationships" id="258" r:id="Re9c31055c6cf4294"/>
    <p:sldId xmlns:r="http://schemas.openxmlformats.org/officeDocument/2006/relationships" id="259" r:id="R9d82ba99e85b47ea"/>
    <p:sldId xmlns:r="http://schemas.openxmlformats.org/officeDocument/2006/relationships" id="260" r:id="R3fc95bb4b381462f"/>
    <p:sldId xmlns:r="http://schemas.openxmlformats.org/officeDocument/2006/relationships" id="261" r:id="R3c87be64af1d4640"/>
    <p:sldId xmlns:r="http://schemas.openxmlformats.org/officeDocument/2006/relationships" id="262" r:id="R81d3165dd3a647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7ed9a0e8d4a7e" /><Relationship Type="http://schemas.openxmlformats.org/officeDocument/2006/relationships/slide" Target="/ppt/slides/slide1.xml" Id="Rafd008521e014289" /><Relationship Type="http://schemas.openxmlformats.org/officeDocument/2006/relationships/slide" Target="/ppt/slides/slide2.xml" Id="R417bcd1b02b546b3" /><Relationship Type="http://schemas.openxmlformats.org/officeDocument/2006/relationships/slide" Target="/ppt/slides/slide3.xml" Id="Re9c31055c6cf4294" /><Relationship Type="http://schemas.openxmlformats.org/officeDocument/2006/relationships/slide" Target="/ppt/slides/slide4.xml" Id="R9d82ba99e85b47ea" /><Relationship Type="http://schemas.openxmlformats.org/officeDocument/2006/relationships/slide" Target="/ppt/slides/slide5.xml" Id="R3fc95bb4b381462f" /><Relationship Type="http://schemas.openxmlformats.org/officeDocument/2006/relationships/slide" Target="/ppt/slides/slide6.xml" Id="R3c87be64af1d4640" /><Relationship Type="http://schemas.openxmlformats.org/officeDocument/2006/relationships/slide" Target="/ppt/slides/slide7.xml" Id="R81d3165dd3a647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0a84d22364d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814ec332b41d2" /><Relationship Type="http://schemas.openxmlformats.org/officeDocument/2006/relationships/theme" Target="/ppt/slideMasters/theme/theme1.xml" Id="R0c8c93405927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d814ec332b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73aa0f8904c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f9ef990b47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0ae1ed4b847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8882f7d9942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9a2b6d28e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cedf1b4a4f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526777b55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LUNGEHELSE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LUNGEHELSE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7 326 261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8 437 970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3121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70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993 495 182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