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18aed42e3046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93220529fa4187"/>
  </p:sldMasterIdLst>
  <p:sldIdLst>
    <p:sldId xmlns:r="http://schemas.openxmlformats.org/officeDocument/2006/relationships" id="256" r:id="Rd4403e741087454f"/>
    <p:sldId xmlns:r="http://schemas.openxmlformats.org/officeDocument/2006/relationships" id="257" r:id="R02c1e97b264f43e7"/>
    <p:sldId xmlns:r="http://schemas.openxmlformats.org/officeDocument/2006/relationships" id="258" r:id="R7dd2319cbde64c0f"/>
    <p:sldId xmlns:r="http://schemas.openxmlformats.org/officeDocument/2006/relationships" id="259" r:id="R324e9094bc7b4b1e"/>
    <p:sldId xmlns:r="http://schemas.openxmlformats.org/officeDocument/2006/relationships" id="260" r:id="Ra37f11d2dd2b4027"/>
    <p:sldId xmlns:r="http://schemas.openxmlformats.org/officeDocument/2006/relationships" id="261" r:id="R7f8663d7d15e46e6"/>
    <p:sldId xmlns:r="http://schemas.openxmlformats.org/officeDocument/2006/relationships" id="262" r:id="R565e218d68c742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93220529fa4187" /><Relationship Type="http://schemas.openxmlformats.org/officeDocument/2006/relationships/slide" Target="/ppt/slides/slide1.xml" Id="Rd4403e741087454f" /><Relationship Type="http://schemas.openxmlformats.org/officeDocument/2006/relationships/slide" Target="/ppt/slides/slide2.xml" Id="R02c1e97b264f43e7" /><Relationship Type="http://schemas.openxmlformats.org/officeDocument/2006/relationships/slide" Target="/ppt/slides/slide3.xml" Id="R7dd2319cbde64c0f" /><Relationship Type="http://schemas.openxmlformats.org/officeDocument/2006/relationships/slide" Target="/ppt/slides/slide4.xml" Id="R324e9094bc7b4b1e" /><Relationship Type="http://schemas.openxmlformats.org/officeDocument/2006/relationships/slide" Target="/ppt/slides/slide5.xml" Id="Ra37f11d2dd2b4027" /><Relationship Type="http://schemas.openxmlformats.org/officeDocument/2006/relationships/slide" Target="/ppt/slides/slide6.xml" Id="R7f8663d7d15e46e6" /><Relationship Type="http://schemas.openxmlformats.org/officeDocument/2006/relationships/slide" Target="/ppt/slides/slide7.xml" Id="R565e218d68c742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91cfad92a146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fcbc2b70b407a" /><Relationship Type="http://schemas.openxmlformats.org/officeDocument/2006/relationships/theme" Target="/ppt/slideMasters/theme/theme1.xml" Id="R069ac2130f284d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bfcbc2b70b40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8c6fe6e8b42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57a94a4204b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462e683af46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e1b873dd648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22dc1417f45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5aa8d96144b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5af0ab0624a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FASTPRIS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FASTPRIS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FASTPRIS REGNSKAP AS ble etablert [år] og holder til i Svelvik.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FASTPRIS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FASTPRIS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FASTPRIS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5 100 353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1 088 956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862 496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2 231 122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FASTPRIS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EBBESTAD REVISJON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FASTPRIS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Solhellinga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3060 Svelvik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knut@fastpris.no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www.fastpris.no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993 486 124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FASTPRIS REGNSKAP AS</a:t>
            </a:r>
          </a:p>
        </p:txBody>
      </p:sp>
    </p:spTree>
  </p:cSld>
  <p:clrMapOvr>
    <a:masterClrMapping xmlns:a="http://schemas.openxmlformats.org/drawingml/2006/main"/>
  </p:clrMapOvr>
</p:sld>
</file>