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272468bfed49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1f56d48d0b4259"/>
  </p:sldMasterIdLst>
  <p:sldIdLst>
    <p:sldId xmlns:r="http://schemas.openxmlformats.org/officeDocument/2006/relationships" id="256" r:id="Rea9653f8d90b4f93"/>
    <p:sldId xmlns:r="http://schemas.openxmlformats.org/officeDocument/2006/relationships" id="257" r:id="R32fe83342ebc4561"/>
    <p:sldId xmlns:r="http://schemas.openxmlformats.org/officeDocument/2006/relationships" id="258" r:id="R51f83a5935a6494a"/>
    <p:sldId xmlns:r="http://schemas.openxmlformats.org/officeDocument/2006/relationships" id="259" r:id="R245e3f415f7c4904"/>
    <p:sldId xmlns:r="http://schemas.openxmlformats.org/officeDocument/2006/relationships" id="260" r:id="R6deceee52e334d9c"/>
    <p:sldId xmlns:r="http://schemas.openxmlformats.org/officeDocument/2006/relationships" id="261" r:id="R82c5109b2d6e4e83"/>
    <p:sldId xmlns:r="http://schemas.openxmlformats.org/officeDocument/2006/relationships" id="262" r:id="R9322b255e4ac43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1f56d48d0b4259" /><Relationship Type="http://schemas.openxmlformats.org/officeDocument/2006/relationships/slide" Target="/ppt/slides/slide1.xml" Id="Rea9653f8d90b4f93" /><Relationship Type="http://schemas.openxmlformats.org/officeDocument/2006/relationships/slide" Target="/ppt/slides/slide2.xml" Id="R32fe83342ebc4561" /><Relationship Type="http://schemas.openxmlformats.org/officeDocument/2006/relationships/slide" Target="/ppt/slides/slide3.xml" Id="R51f83a5935a6494a" /><Relationship Type="http://schemas.openxmlformats.org/officeDocument/2006/relationships/slide" Target="/ppt/slides/slide4.xml" Id="R245e3f415f7c4904" /><Relationship Type="http://schemas.openxmlformats.org/officeDocument/2006/relationships/slide" Target="/ppt/slides/slide5.xml" Id="R6deceee52e334d9c" /><Relationship Type="http://schemas.openxmlformats.org/officeDocument/2006/relationships/slide" Target="/ppt/slides/slide6.xml" Id="R82c5109b2d6e4e83" /><Relationship Type="http://schemas.openxmlformats.org/officeDocument/2006/relationships/slide" Target="/ppt/slides/slide7.xml" Id="R9322b255e4ac43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8d4c98de924a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b5c2cfddc4058" /><Relationship Type="http://schemas.openxmlformats.org/officeDocument/2006/relationships/theme" Target="/ppt/slideMasters/theme/theme1.xml" Id="R1e0055c936d040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bb5c2cfddc40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a65573a2349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99ca4c43f4a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6633a2e234a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fd64abc6e47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ad22173834b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0866345d645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e0085dfca4e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LARS OLAV GRAVBRØT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OLAV GRAVBRØT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OLAV GRAVBRØT AS ble etablert [år] og holder til i Snåsa.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OLAV GRAVBRØT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OLAV GRAVBRØT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OLAV GRAVBRØT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−169 426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144 090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10 415 497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10 492 964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OLAV GRAVBRØT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GRAVBRØT LARS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OLAV GRAVBRØT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Hauganvegen 221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7760 Snåsa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log@norsknavigasjon.no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993 485 489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OLAV GRAVBRØT AS</a:t>
            </a:r>
          </a:p>
        </p:txBody>
      </p:sp>
    </p:spTree>
  </p:cSld>
  <p:clrMapOvr>
    <a:masterClrMapping xmlns:a="http://schemas.openxmlformats.org/drawingml/2006/main"/>
  </p:clrMapOvr>
</p:sld>
</file>