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244f97016a4e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e87b9a50f84ee7"/>
  </p:sldMasterIdLst>
  <p:sldIdLst>
    <p:sldId xmlns:r="http://schemas.openxmlformats.org/officeDocument/2006/relationships" id="256" r:id="Rf47d9a89e29b4def"/>
    <p:sldId xmlns:r="http://schemas.openxmlformats.org/officeDocument/2006/relationships" id="257" r:id="R98fe76598481433a"/>
    <p:sldId xmlns:r="http://schemas.openxmlformats.org/officeDocument/2006/relationships" id="258" r:id="R95da0b8d8f83467e"/>
    <p:sldId xmlns:r="http://schemas.openxmlformats.org/officeDocument/2006/relationships" id="259" r:id="R485fedc955434176"/>
    <p:sldId xmlns:r="http://schemas.openxmlformats.org/officeDocument/2006/relationships" id="260" r:id="R884bca7194e348a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e87b9a50f84ee7" /><Relationship Type="http://schemas.openxmlformats.org/officeDocument/2006/relationships/slide" Target="/ppt/slides/slide1.xml" Id="Rf47d9a89e29b4def" /><Relationship Type="http://schemas.openxmlformats.org/officeDocument/2006/relationships/slide" Target="/ppt/slides/slide2.xml" Id="R98fe76598481433a" /><Relationship Type="http://schemas.openxmlformats.org/officeDocument/2006/relationships/slide" Target="/ppt/slides/slide3.xml" Id="R95da0b8d8f83467e" /><Relationship Type="http://schemas.openxmlformats.org/officeDocument/2006/relationships/slide" Target="/ppt/slides/slide4.xml" Id="R485fedc955434176" /><Relationship Type="http://schemas.openxmlformats.org/officeDocument/2006/relationships/slide" Target="/ppt/slides/slide5.xml" Id="R884bca7194e348a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3af1b0eac2461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4cd7ce6eae4752" /><Relationship Type="http://schemas.openxmlformats.org/officeDocument/2006/relationships/theme" Target="/ppt/slideMasters/theme/theme1.xml" Id="Rf89c941a37da49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4cd7ce6eae47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77ccdba4ea47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c2e165540e4e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29a7bf39244a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705ecb36b64d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326caac2fa47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TRELL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TRELL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TRELL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TRELL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TRELL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TRELL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993 485 284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TRELL EIENDOM AS</a:t>
            </a:r>
          </a:p>
        </p:txBody>
      </p:sp>
    </p:spTree>
  </p:cSld>
  <p:clrMapOvr>
    <a:masterClrMapping xmlns:a="http://schemas.openxmlformats.org/drawingml/2006/main"/>
  </p:clrMapOvr>
</p:sld>
</file>