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d1a6a0439b45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72af1fe1e84678"/>
  </p:sldMasterIdLst>
  <p:sldIdLst>
    <p:sldId xmlns:r="http://schemas.openxmlformats.org/officeDocument/2006/relationships" id="256" r:id="Raae6e53d24dc44f5"/>
    <p:sldId xmlns:r="http://schemas.openxmlformats.org/officeDocument/2006/relationships" id="257" r:id="R5ad9c8a7d55e47aa"/>
    <p:sldId xmlns:r="http://schemas.openxmlformats.org/officeDocument/2006/relationships" id="258" r:id="R25e6cd4b08774967"/>
    <p:sldId xmlns:r="http://schemas.openxmlformats.org/officeDocument/2006/relationships" id="259" r:id="R0b927d98cc4a46cf"/>
    <p:sldId xmlns:r="http://schemas.openxmlformats.org/officeDocument/2006/relationships" id="260" r:id="Rd1093f85b66e4b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72af1fe1e84678" /><Relationship Type="http://schemas.openxmlformats.org/officeDocument/2006/relationships/slide" Target="/ppt/slides/slide1.xml" Id="Raae6e53d24dc44f5" /><Relationship Type="http://schemas.openxmlformats.org/officeDocument/2006/relationships/slide" Target="/ppt/slides/slide2.xml" Id="R5ad9c8a7d55e47aa" /><Relationship Type="http://schemas.openxmlformats.org/officeDocument/2006/relationships/slide" Target="/ppt/slides/slide3.xml" Id="R25e6cd4b08774967" /><Relationship Type="http://schemas.openxmlformats.org/officeDocument/2006/relationships/slide" Target="/ppt/slides/slide4.xml" Id="R0b927d98cc4a46cf" /><Relationship Type="http://schemas.openxmlformats.org/officeDocument/2006/relationships/slide" Target="/ppt/slides/slide5.xml" Id="Rd1093f85b66e4b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6f525b56ab45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4225120569455a" /><Relationship Type="http://schemas.openxmlformats.org/officeDocument/2006/relationships/theme" Target="/ppt/slideMasters/theme/theme1.xml" Id="Rf317a65d35ab4e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422512056945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c76323e96a46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cd333e811e42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20e91947b847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fdaae5bfd45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eb4f667754e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SØRLANDSSOL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SØRLANDSSOL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SØRLANDSSOL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SØRLANDSSOL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SØRLANDSSOL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SØRLANDSSOL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993 485 276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SØRLANDSSOL AS</a:t>
            </a:r>
          </a:p>
        </p:txBody>
      </p:sp>
    </p:spTree>
  </p:cSld>
  <p:clrMapOvr>
    <a:masterClrMapping xmlns:a="http://schemas.openxmlformats.org/drawingml/2006/main"/>
  </p:clrMapOvr>
</p:sld>
</file>