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b9baed68f54a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b7b65f43c4bf2"/>
  </p:sldMasterIdLst>
  <p:sldIdLst>
    <p:sldId xmlns:r="http://schemas.openxmlformats.org/officeDocument/2006/relationships" id="256" r:id="Rccbe7b17d58d4e57"/>
    <p:sldId xmlns:r="http://schemas.openxmlformats.org/officeDocument/2006/relationships" id="257" r:id="R00ccf249695f4cd8"/>
    <p:sldId xmlns:r="http://schemas.openxmlformats.org/officeDocument/2006/relationships" id="258" r:id="R03f4e67d0f784629"/>
    <p:sldId xmlns:r="http://schemas.openxmlformats.org/officeDocument/2006/relationships" id="259" r:id="R44ae906ee1b04c03"/>
    <p:sldId xmlns:r="http://schemas.openxmlformats.org/officeDocument/2006/relationships" id="260" r:id="Ree8bd4ec9e1c4d0e"/>
    <p:sldId xmlns:r="http://schemas.openxmlformats.org/officeDocument/2006/relationships" id="261" r:id="R33670b0904bf4bab"/>
    <p:sldId xmlns:r="http://schemas.openxmlformats.org/officeDocument/2006/relationships" id="262" r:id="R62406325975c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b7b65f43c4bf2" /><Relationship Type="http://schemas.openxmlformats.org/officeDocument/2006/relationships/slide" Target="/ppt/slides/slide1.xml" Id="Rccbe7b17d58d4e57" /><Relationship Type="http://schemas.openxmlformats.org/officeDocument/2006/relationships/slide" Target="/ppt/slides/slide2.xml" Id="R00ccf249695f4cd8" /><Relationship Type="http://schemas.openxmlformats.org/officeDocument/2006/relationships/slide" Target="/ppt/slides/slide3.xml" Id="R03f4e67d0f784629" /><Relationship Type="http://schemas.openxmlformats.org/officeDocument/2006/relationships/slide" Target="/ppt/slides/slide4.xml" Id="R44ae906ee1b04c03" /><Relationship Type="http://schemas.openxmlformats.org/officeDocument/2006/relationships/slide" Target="/ppt/slides/slide5.xml" Id="Ree8bd4ec9e1c4d0e" /><Relationship Type="http://schemas.openxmlformats.org/officeDocument/2006/relationships/slide" Target="/ppt/slides/slide6.xml" Id="R33670b0904bf4bab" /><Relationship Type="http://schemas.openxmlformats.org/officeDocument/2006/relationships/slide" Target="/ppt/slides/slide7.xml" Id="R62406325975c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00f3f110f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bd025622492a" /><Relationship Type="http://schemas.openxmlformats.org/officeDocument/2006/relationships/theme" Target="/ppt/slideMasters/theme/theme1.xml" Id="R0f6c6a4e861d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eabd025622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969d430d848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2d27a1f70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e958f059744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a2ed0bc40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4814aa0b946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68cd1f4c64b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3706c20034b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EILERT GABRIELSEN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EILERT GABRIELSEN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GABRIELSEN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EILERT GABRIELSEN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EILERT GABRIELSEN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EILERT GABRIELSEN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EILERT GABRIELSEN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SVERDRUP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EILERT GABRIELSEN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Nadderudåsen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01 14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EILERT GABRIELSEN AS</a:t>
            </a:r>
          </a:p>
        </p:txBody>
      </p:sp>
    </p:spTree>
  </p:cSld>
  <p:clrMapOvr>
    <a:masterClrMapping xmlns:a="http://schemas.openxmlformats.org/drawingml/2006/main"/>
  </p:clrMapOvr>
</p:sld>
</file>