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fbd698454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0737b8c2c40a3"/>
  </p:sldMasterIdLst>
  <p:sldIdLst>
    <p:sldId xmlns:r="http://schemas.openxmlformats.org/officeDocument/2006/relationships" id="256" r:id="R75f182433af04c13"/>
    <p:sldId xmlns:r="http://schemas.openxmlformats.org/officeDocument/2006/relationships" id="257" r:id="R984dfc10a04a4920"/>
    <p:sldId xmlns:r="http://schemas.openxmlformats.org/officeDocument/2006/relationships" id="258" r:id="R29f18528342d4573"/>
    <p:sldId xmlns:r="http://schemas.openxmlformats.org/officeDocument/2006/relationships" id="259" r:id="R97da4ce685734934"/>
    <p:sldId xmlns:r="http://schemas.openxmlformats.org/officeDocument/2006/relationships" id="260" r:id="R5a805dd3a358425a"/>
    <p:sldId xmlns:r="http://schemas.openxmlformats.org/officeDocument/2006/relationships" id="261" r:id="R43f5b175887945b4"/>
    <p:sldId xmlns:r="http://schemas.openxmlformats.org/officeDocument/2006/relationships" id="262" r:id="Rce48ee731d82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0737b8c2c40a3" /><Relationship Type="http://schemas.openxmlformats.org/officeDocument/2006/relationships/slide" Target="/ppt/slides/slide1.xml" Id="R75f182433af04c13" /><Relationship Type="http://schemas.openxmlformats.org/officeDocument/2006/relationships/slide" Target="/ppt/slides/slide2.xml" Id="R984dfc10a04a4920" /><Relationship Type="http://schemas.openxmlformats.org/officeDocument/2006/relationships/slide" Target="/ppt/slides/slide3.xml" Id="R29f18528342d4573" /><Relationship Type="http://schemas.openxmlformats.org/officeDocument/2006/relationships/slide" Target="/ppt/slides/slide4.xml" Id="R97da4ce685734934" /><Relationship Type="http://schemas.openxmlformats.org/officeDocument/2006/relationships/slide" Target="/ppt/slides/slide5.xml" Id="R5a805dd3a358425a" /><Relationship Type="http://schemas.openxmlformats.org/officeDocument/2006/relationships/slide" Target="/ppt/slides/slide6.xml" Id="R43f5b175887945b4" /><Relationship Type="http://schemas.openxmlformats.org/officeDocument/2006/relationships/slide" Target="/ppt/slides/slide7.xml" Id="Rce48ee731d82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a04403ddc46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683cb63e43b5" /><Relationship Type="http://schemas.openxmlformats.org/officeDocument/2006/relationships/theme" Target="/ppt/slideMasters/theme/theme1.xml" Id="Rc656cadafb08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2683cb63e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c019c3a99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21363ff6d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5763ae7a8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7a4200aa7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2f7fb27af4f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fbad289443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9d2b8000840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HEYDEN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HEYDEN ENERGY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−542 787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−488 371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6 018 133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10 145 961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VON HEYDEN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Voksenliveien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hvheyden@hotmail.com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HEYDEN ENERGY AS</a:t>
            </a:r>
          </a:p>
        </p:txBody>
      </p:sp>
    </p:spTree>
  </p:cSld>
  <p:clrMapOvr>
    <a:masterClrMapping xmlns:a="http://schemas.openxmlformats.org/drawingml/2006/main"/>
  </p:clrMapOvr>
</p:sld>
</file>