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e14a9c44be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5618aeecf40ca"/>
  </p:sldMasterIdLst>
  <p:sldIdLst>
    <p:sldId xmlns:r="http://schemas.openxmlformats.org/officeDocument/2006/relationships" id="256" r:id="R0269309e59834e17"/>
    <p:sldId xmlns:r="http://schemas.openxmlformats.org/officeDocument/2006/relationships" id="257" r:id="R0b0e9f98619a4d1e"/>
    <p:sldId xmlns:r="http://schemas.openxmlformats.org/officeDocument/2006/relationships" id="258" r:id="R10f02c282a8a4d63"/>
    <p:sldId xmlns:r="http://schemas.openxmlformats.org/officeDocument/2006/relationships" id="259" r:id="Rd0d82efb3c46494b"/>
    <p:sldId xmlns:r="http://schemas.openxmlformats.org/officeDocument/2006/relationships" id="260" r:id="R8b5eaad18bd14b40"/>
    <p:sldId xmlns:r="http://schemas.openxmlformats.org/officeDocument/2006/relationships" id="261" r:id="R9279852c833c4732"/>
    <p:sldId xmlns:r="http://schemas.openxmlformats.org/officeDocument/2006/relationships" id="262" r:id="R76d184179a0340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5618aeecf40ca" /><Relationship Type="http://schemas.openxmlformats.org/officeDocument/2006/relationships/slide" Target="/ppt/slides/slide1.xml" Id="R0269309e59834e17" /><Relationship Type="http://schemas.openxmlformats.org/officeDocument/2006/relationships/slide" Target="/ppt/slides/slide2.xml" Id="R0b0e9f98619a4d1e" /><Relationship Type="http://schemas.openxmlformats.org/officeDocument/2006/relationships/slide" Target="/ppt/slides/slide3.xml" Id="R10f02c282a8a4d63" /><Relationship Type="http://schemas.openxmlformats.org/officeDocument/2006/relationships/slide" Target="/ppt/slides/slide4.xml" Id="Rd0d82efb3c46494b" /><Relationship Type="http://schemas.openxmlformats.org/officeDocument/2006/relationships/slide" Target="/ppt/slides/slide5.xml" Id="R8b5eaad18bd14b40" /><Relationship Type="http://schemas.openxmlformats.org/officeDocument/2006/relationships/slide" Target="/ppt/slides/slide6.xml" Id="R9279852c833c4732" /><Relationship Type="http://schemas.openxmlformats.org/officeDocument/2006/relationships/slide" Target="/ppt/slides/slide7.xml" Id="R76d184179a0340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f7228ba1747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a47caff664f19" /><Relationship Type="http://schemas.openxmlformats.org/officeDocument/2006/relationships/theme" Target="/ppt/slideMasters/theme/theme1.xml" Id="Rafe9fdd5a95b41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ca47caff664f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a344b24854a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f363ae31a44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7d90b06c140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81d3bd2b04f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87dcecf604a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753b35e9045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221716b5d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HEITMANN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HEITMANN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4 430 607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5 103 862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ANNIE CHARLOTTE WOLDHEITMANN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TORMOD WOLDHEITMANN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Tollevikveien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9511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jorn@nordlys-elektro.no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993 471 933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HEITMANN HOLDING AS</a:t>
            </a:r>
          </a:p>
        </p:txBody>
      </p:sp>
    </p:spTree>
  </p:cSld>
  <p:clrMapOvr>
    <a:masterClrMapping xmlns:a="http://schemas.openxmlformats.org/drawingml/2006/main"/>
  </p:clrMapOvr>
</p:sld>
</file>