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715d3987cf41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fb6482ef934e06"/>
  </p:sldMasterIdLst>
  <p:sldIdLst>
    <p:sldId xmlns:r="http://schemas.openxmlformats.org/officeDocument/2006/relationships" id="256" r:id="R155feb0cda3b40f1"/>
    <p:sldId xmlns:r="http://schemas.openxmlformats.org/officeDocument/2006/relationships" id="257" r:id="Rfd38bbc13c6c452a"/>
    <p:sldId xmlns:r="http://schemas.openxmlformats.org/officeDocument/2006/relationships" id="258" r:id="R8c530164ebb54dcb"/>
    <p:sldId xmlns:r="http://schemas.openxmlformats.org/officeDocument/2006/relationships" id="259" r:id="Rfb6d077cfb93499c"/>
    <p:sldId xmlns:r="http://schemas.openxmlformats.org/officeDocument/2006/relationships" id="260" r:id="Rd0b88565cc9e4b39"/>
    <p:sldId xmlns:r="http://schemas.openxmlformats.org/officeDocument/2006/relationships" id="261" r:id="R2658a1a7fdac4f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b6482ef934e06" /><Relationship Type="http://schemas.openxmlformats.org/officeDocument/2006/relationships/slide" Target="/ppt/slides/slide1.xml" Id="R155feb0cda3b40f1" /><Relationship Type="http://schemas.openxmlformats.org/officeDocument/2006/relationships/slide" Target="/ppt/slides/slide2.xml" Id="Rfd38bbc13c6c452a" /><Relationship Type="http://schemas.openxmlformats.org/officeDocument/2006/relationships/slide" Target="/ppt/slides/slide3.xml" Id="R8c530164ebb54dcb" /><Relationship Type="http://schemas.openxmlformats.org/officeDocument/2006/relationships/slide" Target="/ppt/slides/slide4.xml" Id="Rfb6d077cfb93499c" /><Relationship Type="http://schemas.openxmlformats.org/officeDocument/2006/relationships/slide" Target="/ppt/slides/slide5.xml" Id="Rd0b88565cc9e4b39" /><Relationship Type="http://schemas.openxmlformats.org/officeDocument/2006/relationships/slide" Target="/ppt/slides/slide6.xml" Id="R2658a1a7fdac4f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36a781f23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38ae7f4884884" /><Relationship Type="http://schemas.openxmlformats.org/officeDocument/2006/relationships/theme" Target="/ppt/slideMasters/theme/theme1.xml" Id="R31e8bf66dc2b43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38ae7f48848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538a1c1664a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2bceb5b1cd4d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f70a19827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ba2f9a6f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cc617f5e243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cae34d1ee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XL-BYGG SØLVBERG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SØLVBERG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XL-BYGG SØLVBERG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SØLVBERG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SØLVBERG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SØLVBERG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SØLVBERG EIGEDOM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SØLVBERG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Visnesvegen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993 470 600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SØLVBERG AS</a:t>
            </a:r>
          </a:p>
        </p:txBody>
      </p:sp>
    </p:spTree>
  </p:cSld>
  <p:clrMapOvr>
    <a:masterClrMapping xmlns:a="http://schemas.openxmlformats.org/drawingml/2006/main"/>
  </p:clrMapOvr>
</p:sld>
</file>