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9122d670f348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cc6d0d52944e98"/>
  </p:sldMasterIdLst>
  <p:sldIdLst>
    <p:sldId xmlns:r="http://schemas.openxmlformats.org/officeDocument/2006/relationships" id="256" r:id="R9eb81c14c8a34c1f"/>
    <p:sldId xmlns:r="http://schemas.openxmlformats.org/officeDocument/2006/relationships" id="257" r:id="R7a56b3545ac44006"/>
    <p:sldId xmlns:r="http://schemas.openxmlformats.org/officeDocument/2006/relationships" id="258" r:id="R06ed8dae12bc4770"/>
    <p:sldId xmlns:r="http://schemas.openxmlformats.org/officeDocument/2006/relationships" id="259" r:id="Rf602e5909ee84db6"/>
    <p:sldId xmlns:r="http://schemas.openxmlformats.org/officeDocument/2006/relationships" id="260" r:id="R1923c63ee4fb4907"/>
    <p:sldId xmlns:r="http://schemas.openxmlformats.org/officeDocument/2006/relationships" id="261" r:id="R2561bcde6f9f4211"/>
    <p:sldId xmlns:r="http://schemas.openxmlformats.org/officeDocument/2006/relationships" id="262" r:id="Rcea9a35a8ebe46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c6d0d52944e98" /><Relationship Type="http://schemas.openxmlformats.org/officeDocument/2006/relationships/slide" Target="/ppt/slides/slide1.xml" Id="R9eb81c14c8a34c1f" /><Relationship Type="http://schemas.openxmlformats.org/officeDocument/2006/relationships/slide" Target="/ppt/slides/slide2.xml" Id="R7a56b3545ac44006" /><Relationship Type="http://schemas.openxmlformats.org/officeDocument/2006/relationships/slide" Target="/ppt/slides/slide3.xml" Id="R06ed8dae12bc4770" /><Relationship Type="http://schemas.openxmlformats.org/officeDocument/2006/relationships/slide" Target="/ppt/slides/slide4.xml" Id="Rf602e5909ee84db6" /><Relationship Type="http://schemas.openxmlformats.org/officeDocument/2006/relationships/slide" Target="/ppt/slides/slide5.xml" Id="R1923c63ee4fb4907" /><Relationship Type="http://schemas.openxmlformats.org/officeDocument/2006/relationships/slide" Target="/ppt/slides/slide6.xml" Id="R2561bcde6f9f4211" /><Relationship Type="http://schemas.openxmlformats.org/officeDocument/2006/relationships/slide" Target="/ppt/slides/slide7.xml" Id="Rcea9a35a8ebe46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5bbacb2c0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ffc2bb52c489b" /><Relationship Type="http://schemas.openxmlformats.org/officeDocument/2006/relationships/theme" Target="/ppt/slideMasters/theme/theme1.xml" Id="Rf2e4cb73a8aa41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bffc2bb52c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c30a08fa647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6e3b906c6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df7a368414e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c092d163142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3573c71a541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28ff1b59840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8fefe040c46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XL-BYGG SØLVBERG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SØLVBERG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XL-BYGG SØLVBERG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SØLVBERG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SØLVBERG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SØLVBERG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51 111 007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3 495 188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3 359 980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27 852 512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34 436 973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SØLVBERG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SØLVBERG EIGEDOM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SØLVBERG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Visnesvegen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993 470 600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XL-BYGG SØLVBERG AS</a:t>
            </a:r>
          </a:p>
        </p:txBody>
      </p:sp>
    </p:spTree>
  </p:cSld>
  <p:clrMapOvr>
    <a:masterClrMapping xmlns:a="http://schemas.openxmlformats.org/drawingml/2006/main"/>
  </p:clrMapOvr>
</p:sld>
</file>