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086f49fa8047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b9d9ee6f3d4c79"/>
  </p:sldMasterIdLst>
  <p:sldIdLst>
    <p:sldId xmlns:r="http://schemas.openxmlformats.org/officeDocument/2006/relationships" id="256" r:id="Rdca071e2e999410e"/>
    <p:sldId xmlns:r="http://schemas.openxmlformats.org/officeDocument/2006/relationships" id="257" r:id="R4d7f163d797948be"/>
    <p:sldId xmlns:r="http://schemas.openxmlformats.org/officeDocument/2006/relationships" id="258" r:id="R364ca3ded33a4879"/>
    <p:sldId xmlns:r="http://schemas.openxmlformats.org/officeDocument/2006/relationships" id="259" r:id="R21f464c69b6746b3"/>
    <p:sldId xmlns:r="http://schemas.openxmlformats.org/officeDocument/2006/relationships" id="260" r:id="Rb29a1aa70f6b4c73"/>
    <p:sldId xmlns:r="http://schemas.openxmlformats.org/officeDocument/2006/relationships" id="261" r:id="Rb6b4700ddd564db1"/>
    <p:sldId xmlns:r="http://schemas.openxmlformats.org/officeDocument/2006/relationships" id="262" r:id="R437ab5ebd4b547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b9d9ee6f3d4c79" /><Relationship Type="http://schemas.openxmlformats.org/officeDocument/2006/relationships/slide" Target="/ppt/slides/slide1.xml" Id="Rdca071e2e999410e" /><Relationship Type="http://schemas.openxmlformats.org/officeDocument/2006/relationships/slide" Target="/ppt/slides/slide2.xml" Id="R4d7f163d797948be" /><Relationship Type="http://schemas.openxmlformats.org/officeDocument/2006/relationships/slide" Target="/ppt/slides/slide3.xml" Id="R364ca3ded33a4879" /><Relationship Type="http://schemas.openxmlformats.org/officeDocument/2006/relationships/slide" Target="/ppt/slides/slide4.xml" Id="R21f464c69b6746b3" /><Relationship Type="http://schemas.openxmlformats.org/officeDocument/2006/relationships/slide" Target="/ppt/slides/slide5.xml" Id="Rb29a1aa70f6b4c73" /><Relationship Type="http://schemas.openxmlformats.org/officeDocument/2006/relationships/slide" Target="/ppt/slides/slide6.xml" Id="Rb6b4700ddd564db1" /><Relationship Type="http://schemas.openxmlformats.org/officeDocument/2006/relationships/slide" Target="/ppt/slides/slide7.xml" Id="R437ab5ebd4b547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ac682f4e274c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f236a7551340a8" /><Relationship Type="http://schemas.openxmlformats.org/officeDocument/2006/relationships/theme" Target="/ppt/slideMasters/theme/theme1.xml" Id="Rad11bf573ed247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f236a7551340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9233d950ea45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6dc99b1e7141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f51ac4201c4c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9d2337f7b94a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5723d8c4f749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162a3936ac4a5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80fdf73ef447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FETT ØKONOMI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FETT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FETT ØKONOMI AS ble etablert [år] og holder til i Mjølkeråen.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FETT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FETT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FETT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2 131 503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826 509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658 667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127 402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1 336 568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FETT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IRENE SUNNIVA FETT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FETT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Slettestølen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5136 Mjølkeråen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irene@fettokonomi.no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www.fettokonomi.no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993 468 983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FETT ØKONOMI AS</a:t>
            </a:r>
          </a:p>
        </p:txBody>
      </p:sp>
    </p:spTree>
  </p:cSld>
  <p:clrMapOvr>
    <a:masterClrMapping xmlns:a="http://schemas.openxmlformats.org/drawingml/2006/main"/>
  </p:clrMapOvr>
</p:sld>
</file>