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63338f315e4b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f319dfc8514861"/>
  </p:sldMasterIdLst>
  <p:sldIdLst>
    <p:sldId xmlns:r="http://schemas.openxmlformats.org/officeDocument/2006/relationships" id="256" r:id="R90a5482af3264dfd"/>
    <p:sldId xmlns:r="http://schemas.openxmlformats.org/officeDocument/2006/relationships" id="257" r:id="Ra0b732442864498c"/>
    <p:sldId xmlns:r="http://schemas.openxmlformats.org/officeDocument/2006/relationships" id="258" r:id="R70e66d15bf1c434a"/>
    <p:sldId xmlns:r="http://schemas.openxmlformats.org/officeDocument/2006/relationships" id="259" r:id="R21884ad3127144dc"/>
    <p:sldId xmlns:r="http://schemas.openxmlformats.org/officeDocument/2006/relationships" id="260" r:id="R28e20d6383054e27"/>
    <p:sldId xmlns:r="http://schemas.openxmlformats.org/officeDocument/2006/relationships" id="261" r:id="Rbb98507fe31746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f319dfc8514861" /><Relationship Type="http://schemas.openxmlformats.org/officeDocument/2006/relationships/slide" Target="/ppt/slides/slide1.xml" Id="R90a5482af3264dfd" /><Relationship Type="http://schemas.openxmlformats.org/officeDocument/2006/relationships/slide" Target="/ppt/slides/slide2.xml" Id="Ra0b732442864498c" /><Relationship Type="http://schemas.openxmlformats.org/officeDocument/2006/relationships/slide" Target="/ppt/slides/slide3.xml" Id="R70e66d15bf1c434a" /><Relationship Type="http://schemas.openxmlformats.org/officeDocument/2006/relationships/slide" Target="/ppt/slides/slide4.xml" Id="R21884ad3127144dc" /><Relationship Type="http://schemas.openxmlformats.org/officeDocument/2006/relationships/slide" Target="/ppt/slides/slide5.xml" Id="R28e20d6383054e27" /><Relationship Type="http://schemas.openxmlformats.org/officeDocument/2006/relationships/slide" Target="/ppt/slides/slide6.xml" Id="Rbb98507fe31746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b172863d5c4b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01fc782ff48c7" /><Relationship Type="http://schemas.openxmlformats.org/officeDocument/2006/relationships/theme" Target="/ppt/slideMasters/theme/theme1.xml" Id="R7ed0dd2e88f74b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d01fc782ff48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c7544a68546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75c3218bb48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436b7086547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a6359197a4f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c039be6d546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89120ce5b40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A4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A4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A4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A4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A4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A4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−276 982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−2 717 656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4 744 214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5 902 561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A4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993 468 371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A4 INVEST AS</a:t>
            </a:r>
          </a:p>
        </p:txBody>
      </p:sp>
    </p:spTree>
  </p:cSld>
  <p:clrMapOvr>
    <a:masterClrMapping xmlns:a="http://schemas.openxmlformats.org/drawingml/2006/main"/>
  </p:clrMapOvr>
</p:sld>
</file>