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ee70df31af43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e0cd3f96b24afc"/>
  </p:sldMasterIdLst>
  <p:sldIdLst>
    <p:sldId xmlns:r="http://schemas.openxmlformats.org/officeDocument/2006/relationships" id="256" r:id="Rf6c24af7e0e64c99"/>
    <p:sldId xmlns:r="http://schemas.openxmlformats.org/officeDocument/2006/relationships" id="257" r:id="Ra0b74caf5dd243ab"/>
    <p:sldId xmlns:r="http://schemas.openxmlformats.org/officeDocument/2006/relationships" id="258" r:id="Ra09d5c6d53794e90"/>
    <p:sldId xmlns:r="http://schemas.openxmlformats.org/officeDocument/2006/relationships" id="259" r:id="R8881ca787e4e4ac4"/>
    <p:sldId xmlns:r="http://schemas.openxmlformats.org/officeDocument/2006/relationships" id="260" r:id="R2c7d85816faf4b4b"/>
    <p:sldId xmlns:r="http://schemas.openxmlformats.org/officeDocument/2006/relationships" id="261" r:id="R8c15744f22994f3a"/>
    <p:sldId xmlns:r="http://schemas.openxmlformats.org/officeDocument/2006/relationships" id="262" r:id="Rd2ff09d4168248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e0cd3f96b24afc" /><Relationship Type="http://schemas.openxmlformats.org/officeDocument/2006/relationships/slide" Target="/ppt/slides/slide1.xml" Id="Rf6c24af7e0e64c99" /><Relationship Type="http://schemas.openxmlformats.org/officeDocument/2006/relationships/slide" Target="/ppt/slides/slide2.xml" Id="Ra0b74caf5dd243ab" /><Relationship Type="http://schemas.openxmlformats.org/officeDocument/2006/relationships/slide" Target="/ppt/slides/slide3.xml" Id="Ra09d5c6d53794e90" /><Relationship Type="http://schemas.openxmlformats.org/officeDocument/2006/relationships/slide" Target="/ppt/slides/slide4.xml" Id="R8881ca787e4e4ac4" /><Relationship Type="http://schemas.openxmlformats.org/officeDocument/2006/relationships/slide" Target="/ppt/slides/slide5.xml" Id="R2c7d85816faf4b4b" /><Relationship Type="http://schemas.openxmlformats.org/officeDocument/2006/relationships/slide" Target="/ppt/slides/slide6.xml" Id="R8c15744f22994f3a" /><Relationship Type="http://schemas.openxmlformats.org/officeDocument/2006/relationships/slide" Target="/ppt/slides/slide7.xml" Id="Rd2ff09d4168248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aa36ed296849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d8c7442e347a7" /><Relationship Type="http://schemas.openxmlformats.org/officeDocument/2006/relationships/theme" Target="/ppt/slideMasters/theme/theme1.xml" Id="Rbf8c349b322246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bd8c7442e347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8204cc0af48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ab5a81e1244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49aea188c47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80a3d3ac34f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6cf5bdc364c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3d9daa80d4a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62e0371fd4a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 LARSEN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LARSEN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LARSEN EIENDOM AS ble etablert [år] og holder til i Leirfjord.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LARSEN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LARSEN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LARSEN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780 806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481 561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108 170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−848 057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2 437 620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LARSEN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LARSEN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HELGELAND BRØNN OG ENERGIBORRING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LARSEN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8890 Leirfjord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993 464 201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LARSEN EIENDOM AS</a:t>
            </a:r>
          </a:p>
        </p:txBody>
      </p:sp>
    </p:spTree>
  </p:cSld>
  <p:clrMapOvr>
    <a:masterClrMapping xmlns:a="http://schemas.openxmlformats.org/drawingml/2006/main"/>
  </p:clrMapOvr>
</p:sld>
</file>