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11c86a89b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03c35b5d1f4375"/>
  </p:sldMasterIdLst>
  <p:sldIdLst>
    <p:sldId xmlns:r="http://schemas.openxmlformats.org/officeDocument/2006/relationships" id="256" r:id="R170ce43ee108477c"/>
    <p:sldId xmlns:r="http://schemas.openxmlformats.org/officeDocument/2006/relationships" id="257" r:id="R003967cbcbbe4026"/>
    <p:sldId xmlns:r="http://schemas.openxmlformats.org/officeDocument/2006/relationships" id="258" r:id="R09b73406e5fe4e7a"/>
    <p:sldId xmlns:r="http://schemas.openxmlformats.org/officeDocument/2006/relationships" id="259" r:id="Rb5eac4eb126f40f7"/>
    <p:sldId xmlns:r="http://schemas.openxmlformats.org/officeDocument/2006/relationships" id="260" r:id="R6cb884716f7d4f2b"/>
    <p:sldId xmlns:r="http://schemas.openxmlformats.org/officeDocument/2006/relationships" id="261" r:id="R30ba40cba32e48b9"/>
    <p:sldId xmlns:r="http://schemas.openxmlformats.org/officeDocument/2006/relationships" id="262" r:id="R445a58bc5df14d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3c35b5d1f4375" /><Relationship Type="http://schemas.openxmlformats.org/officeDocument/2006/relationships/slide" Target="/ppt/slides/slide1.xml" Id="R170ce43ee108477c" /><Relationship Type="http://schemas.openxmlformats.org/officeDocument/2006/relationships/slide" Target="/ppt/slides/slide2.xml" Id="R003967cbcbbe4026" /><Relationship Type="http://schemas.openxmlformats.org/officeDocument/2006/relationships/slide" Target="/ppt/slides/slide3.xml" Id="R09b73406e5fe4e7a" /><Relationship Type="http://schemas.openxmlformats.org/officeDocument/2006/relationships/slide" Target="/ppt/slides/slide4.xml" Id="Rb5eac4eb126f40f7" /><Relationship Type="http://schemas.openxmlformats.org/officeDocument/2006/relationships/slide" Target="/ppt/slides/slide5.xml" Id="R6cb884716f7d4f2b" /><Relationship Type="http://schemas.openxmlformats.org/officeDocument/2006/relationships/slide" Target="/ppt/slides/slide6.xml" Id="R30ba40cba32e48b9" /><Relationship Type="http://schemas.openxmlformats.org/officeDocument/2006/relationships/slide" Target="/ppt/slides/slide7.xml" Id="R445a58bc5df14d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bf3c88f5a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41f2120534981" /><Relationship Type="http://schemas.openxmlformats.org/officeDocument/2006/relationships/theme" Target="/ppt/slideMasters/theme/theme1.xml" Id="R67bfea0a877a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441f212053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cf1aa9f7e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cdc857297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1d7827d69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e08153706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071b154134c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5f0482f4544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7545470a240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JCO HOLDING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2 874 436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3 874 436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CATO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Svendsrudvegen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993 457 604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JCO HOLDING AS</a:t>
            </a:r>
          </a:p>
        </p:txBody>
      </p:sp>
    </p:spTree>
  </p:cSld>
  <p:clrMapOvr>
    <a:masterClrMapping xmlns:a="http://schemas.openxmlformats.org/drawingml/2006/main"/>
  </p:clrMapOvr>
</p:sld>
</file>