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8f3b7f1712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e63a2595a0404f"/>
  </p:sldMasterIdLst>
  <p:sldIdLst>
    <p:sldId xmlns:r="http://schemas.openxmlformats.org/officeDocument/2006/relationships" id="256" r:id="R7e9cec34d34b403f"/>
    <p:sldId xmlns:r="http://schemas.openxmlformats.org/officeDocument/2006/relationships" id="257" r:id="R194816b6dcb64bf0"/>
    <p:sldId xmlns:r="http://schemas.openxmlformats.org/officeDocument/2006/relationships" id="258" r:id="R710a5dcafd094db3"/>
    <p:sldId xmlns:r="http://schemas.openxmlformats.org/officeDocument/2006/relationships" id="259" r:id="Rf36de55e8fb947c2"/>
    <p:sldId xmlns:r="http://schemas.openxmlformats.org/officeDocument/2006/relationships" id="260" r:id="R5ace7aa00fee4b33"/>
    <p:sldId xmlns:r="http://schemas.openxmlformats.org/officeDocument/2006/relationships" id="261" r:id="Ra5b328894b0f465c"/>
    <p:sldId xmlns:r="http://schemas.openxmlformats.org/officeDocument/2006/relationships" id="262" r:id="R78b606fee4eb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63a2595a0404f" /><Relationship Type="http://schemas.openxmlformats.org/officeDocument/2006/relationships/slide" Target="/ppt/slides/slide1.xml" Id="R7e9cec34d34b403f" /><Relationship Type="http://schemas.openxmlformats.org/officeDocument/2006/relationships/slide" Target="/ppt/slides/slide2.xml" Id="R194816b6dcb64bf0" /><Relationship Type="http://schemas.openxmlformats.org/officeDocument/2006/relationships/slide" Target="/ppt/slides/slide3.xml" Id="R710a5dcafd094db3" /><Relationship Type="http://schemas.openxmlformats.org/officeDocument/2006/relationships/slide" Target="/ppt/slides/slide4.xml" Id="Rf36de55e8fb947c2" /><Relationship Type="http://schemas.openxmlformats.org/officeDocument/2006/relationships/slide" Target="/ppt/slides/slide5.xml" Id="R5ace7aa00fee4b33" /><Relationship Type="http://schemas.openxmlformats.org/officeDocument/2006/relationships/slide" Target="/ppt/slides/slide6.xml" Id="Ra5b328894b0f465c" /><Relationship Type="http://schemas.openxmlformats.org/officeDocument/2006/relationships/slide" Target="/ppt/slides/slide7.xml" Id="R78b606fee4eb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746dbef282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539231d6347ac" /><Relationship Type="http://schemas.openxmlformats.org/officeDocument/2006/relationships/theme" Target="/ppt/slideMasters/theme/theme1.xml" Id="R142444342e5d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539231d6347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b3606dbcd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e8e89dc66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8bd364f2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7b8d898644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28176e1d444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6191db9534f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baa6e534f48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