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a267fa65b94c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7ecdbc81a44d92"/>
  </p:sldMasterIdLst>
  <p:sldIdLst>
    <p:sldId xmlns:r="http://schemas.openxmlformats.org/officeDocument/2006/relationships" id="256" r:id="R0fcac5e03ddb41fe"/>
    <p:sldId xmlns:r="http://schemas.openxmlformats.org/officeDocument/2006/relationships" id="257" r:id="R4a7eeac33f3046a3"/>
    <p:sldId xmlns:r="http://schemas.openxmlformats.org/officeDocument/2006/relationships" id="258" r:id="R10c412b3a90d4d33"/>
    <p:sldId xmlns:r="http://schemas.openxmlformats.org/officeDocument/2006/relationships" id="259" r:id="R9981a0b81f01472c"/>
    <p:sldId xmlns:r="http://schemas.openxmlformats.org/officeDocument/2006/relationships" id="260" r:id="R0a89783fa3794562"/>
    <p:sldId xmlns:r="http://schemas.openxmlformats.org/officeDocument/2006/relationships" id="261" r:id="R7cd4e14a959447db"/>
    <p:sldId xmlns:r="http://schemas.openxmlformats.org/officeDocument/2006/relationships" id="262" r:id="R0fc1e3f8819f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ecdbc81a44d92" /><Relationship Type="http://schemas.openxmlformats.org/officeDocument/2006/relationships/slide" Target="/ppt/slides/slide1.xml" Id="R0fcac5e03ddb41fe" /><Relationship Type="http://schemas.openxmlformats.org/officeDocument/2006/relationships/slide" Target="/ppt/slides/slide2.xml" Id="R4a7eeac33f3046a3" /><Relationship Type="http://schemas.openxmlformats.org/officeDocument/2006/relationships/slide" Target="/ppt/slides/slide3.xml" Id="R10c412b3a90d4d33" /><Relationship Type="http://schemas.openxmlformats.org/officeDocument/2006/relationships/slide" Target="/ppt/slides/slide4.xml" Id="R9981a0b81f01472c" /><Relationship Type="http://schemas.openxmlformats.org/officeDocument/2006/relationships/slide" Target="/ppt/slides/slide5.xml" Id="R0a89783fa3794562" /><Relationship Type="http://schemas.openxmlformats.org/officeDocument/2006/relationships/slide" Target="/ppt/slides/slide6.xml" Id="R7cd4e14a959447db" /><Relationship Type="http://schemas.openxmlformats.org/officeDocument/2006/relationships/slide" Target="/ppt/slides/slide7.xml" Id="R0fc1e3f8819f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af8e79e2140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eac01dc05412c" /><Relationship Type="http://schemas.openxmlformats.org/officeDocument/2006/relationships/theme" Target="/ppt/slideMasters/theme/theme1.xml" Id="R648ff084fe1546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eac01dc0541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c75e201cf40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380261952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991a74dd3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5d48a90b7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adbf603ba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814e3953a4f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91863b2204d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