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61d9a6690f41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4373de82fc4973"/>
  </p:sldMasterIdLst>
  <p:sldIdLst>
    <p:sldId xmlns:r="http://schemas.openxmlformats.org/officeDocument/2006/relationships" id="256" r:id="R10e8b18868944bee"/>
    <p:sldId xmlns:r="http://schemas.openxmlformats.org/officeDocument/2006/relationships" id="257" r:id="Rac4c955a74c644fc"/>
    <p:sldId xmlns:r="http://schemas.openxmlformats.org/officeDocument/2006/relationships" id="258" r:id="R55c5350e28f141ae"/>
    <p:sldId xmlns:r="http://schemas.openxmlformats.org/officeDocument/2006/relationships" id="259" r:id="R553c5f51f2664d2c"/>
    <p:sldId xmlns:r="http://schemas.openxmlformats.org/officeDocument/2006/relationships" id="260" r:id="R650495ad69384bb9"/>
    <p:sldId xmlns:r="http://schemas.openxmlformats.org/officeDocument/2006/relationships" id="261" r:id="R8eb45f8482b542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373de82fc4973" /><Relationship Type="http://schemas.openxmlformats.org/officeDocument/2006/relationships/slide" Target="/ppt/slides/slide1.xml" Id="R10e8b18868944bee" /><Relationship Type="http://schemas.openxmlformats.org/officeDocument/2006/relationships/slide" Target="/ppt/slides/slide2.xml" Id="Rac4c955a74c644fc" /><Relationship Type="http://schemas.openxmlformats.org/officeDocument/2006/relationships/slide" Target="/ppt/slides/slide3.xml" Id="R55c5350e28f141ae" /><Relationship Type="http://schemas.openxmlformats.org/officeDocument/2006/relationships/slide" Target="/ppt/slides/slide4.xml" Id="R553c5f51f2664d2c" /><Relationship Type="http://schemas.openxmlformats.org/officeDocument/2006/relationships/slide" Target="/ppt/slides/slide5.xml" Id="R650495ad69384bb9" /><Relationship Type="http://schemas.openxmlformats.org/officeDocument/2006/relationships/slide" Target="/ppt/slides/slide6.xml" Id="R8eb45f8482b542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63adf106574f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c4626aa5540d3" /><Relationship Type="http://schemas.openxmlformats.org/officeDocument/2006/relationships/theme" Target="/ppt/slideMasters/theme/theme1.xml" Id="R0468e5c0b2094f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fc4626aa55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8e546e4e84e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3d353f09742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17834f0b145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5dda38c3343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f26ccb99b4c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90a2f538f43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