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85ffbff5561443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bc93adb576d4882"/>
  </p:sldMasterIdLst>
  <p:sldIdLst>
    <p:sldId xmlns:r="http://schemas.openxmlformats.org/officeDocument/2006/relationships" id="256" r:id="R8c15957606094922"/>
    <p:sldId xmlns:r="http://schemas.openxmlformats.org/officeDocument/2006/relationships" id="257" r:id="R58501f28a723456a"/>
    <p:sldId xmlns:r="http://schemas.openxmlformats.org/officeDocument/2006/relationships" id="258" r:id="R442da32bd53b482d"/>
    <p:sldId xmlns:r="http://schemas.openxmlformats.org/officeDocument/2006/relationships" id="259" r:id="Re3cc5def1b504f70"/>
    <p:sldId xmlns:r="http://schemas.openxmlformats.org/officeDocument/2006/relationships" id="260" r:id="R9d28b12b79d8418f"/>
    <p:sldId xmlns:r="http://schemas.openxmlformats.org/officeDocument/2006/relationships" id="261" r:id="R60a4d44eff3c45e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c93adb576d4882" /><Relationship Type="http://schemas.openxmlformats.org/officeDocument/2006/relationships/slide" Target="/ppt/slides/slide1.xml" Id="R8c15957606094922" /><Relationship Type="http://schemas.openxmlformats.org/officeDocument/2006/relationships/slide" Target="/ppt/slides/slide2.xml" Id="R58501f28a723456a" /><Relationship Type="http://schemas.openxmlformats.org/officeDocument/2006/relationships/slide" Target="/ppt/slides/slide3.xml" Id="R442da32bd53b482d" /><Relationship Type="http://schemas.openxmlformats.org/officeDocument/2006/relationships/slide" Target="/ppt/slides/slide4.xml" Id="Re3cc5def1b504f70" /><Relationship Type="http://schemas.openxmlformats.org/officeDocument/2006/relationships/slide" Target="/ppt/slides/slide5.xml" Id="R9d28b12b79d8418f" /><Relationship Type="http://schemas.openxmlformats.org/officeDocument/2006/relationships/slide" Target="/ppt/slides/slide6.xml" Id="R60a4d44eff3c45e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ff9f5dee594c9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294e09c9824e0a" /><Relationship Type="http://schemas.openxmlformats.org/officeDocument/2006/relationships/theme" Target="/ppt/slideMasters/theme/theme1.xml" Id="Re5271e12df1c4aa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7294e09c9824e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51d242f2ba464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1e3e7d0f7c413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6477b70b424be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87ac9c68d742a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385acd8db241e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5edf3e59254b7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IVEST 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IVEST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IVEST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IVEST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IVEST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IVEST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6905 Florø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post@ivestconsult.no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ivestconsult.no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993 456 721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IVEST CONSULT AS</a:t>
            </a:r>
          </a:p>
        </p:txBody>
      </p:sp>
    </p:spTree>
  </p:cSld>
  <p:clrMapOvr>
    <a:masterClrMapping xmlns:a="http://schemas.openxmlformats.org/drawingml/2006/main"/>
  </p:clrMapOvr>
</p:sld>
</file>