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72c14361c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4069aa4654bb0"/>
  </p:sldMasterIdLst>
  <p:sldIdLst>
    <p:sldId xmlns:r="http://schemas.openxmlformats.org/officeDocument/2006/relationships" id="256" r:id="Rbbd8ddd772494ef0"/>
    <p:sldId xmlns:r="http://schemas.openxmlformats.org/officeDocument/2006/relationships" id="257" r:id="R57a65d9cd0f6428a"/>
    <p:sldId xmlns:r="http://schemas.openxmlformats.org/officeDocument/2006/relationships" id="258" r:id="R0378e5e1026d47c4"/>
    <p:sldId xmlns:r="http://schemas.openxmlformats.org/officeDocument/2006/relationships" id="259" r:id="R172e5af31e0d4adb"/>
    <p:sldId xmlns:r="http://schemas.openxmlformats.org/officeDocument/2006/relationships" id="260" r:id="R3dee8cc2c3114823"/>
    <p:sldId xmlns:r="http://schemas.openxmlformats.org/officeDocument/2006/relationships" id="261" r:id="Ra896188f7fbf45cc"/>
    <p:sldId xmlns:r="http://schemas.openxmlformats.org/officeDocument/2006/relationships" id="262" r:id="Rf908a0de4df0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4069aa4654bb0" /><Relationship Type="http://schemas.openxmlformats.org/officeDocument/2006/relationships/slide" Target="/ppt/slides/slide1.xml" Id="Rbbd8ddd772494ef0" /><Relationship Type="http://schemas.openxmlformats.org/officeDocument/2006/relationships/slide" Target="/ppt/slides/slide2.xml" Id="R57a65d9cd0f6428a" /><Relationship Type="http://schemas.openxmlformats.org/officeDocument/2006/relationships/slide" Target="/ppt/slides/slide3.xml" Id="R0378e5e1026d47c4" /><Relationship Type="http://schemas.openxmlformats.org/officeDocument/2006/relationships/slide" Target="/ppt/slides/slide4.xml" Id="R172e5af31e0d4adb" /><Relationship Type="http://schemas.openxmlformats.org/officeDocument/2006/relationships/slide" Target="/ppt/slides/slide5.xml" Id="R3dee8cc2c3114823" /><Relationship Type="http://schemas.openxmlformats.org/officeDocument/2006/relationships/slide" Target="/ppt/slides/slide6.xml" Id="Ra896188f7fbf45cc" /><Relationship Type="http://schemas.openxmlformats.org/officeDocument/2006/relationships/slide" Target="/ppt/slides/slide7.xml" Id="Rf908a0de4df0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140ff1ab5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bdb1033d04a79" /><Relationship Type="http://schemas.openxmlformats.org/officeDocument/2006/relationships/theme" Target="/ppt/slideMasters/theme/theme1.xml" Id="R6a309ba604d943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bdb1033d0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da43ef04a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359d5d5d6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2aa287cb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2c18c850c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4ed9ffc6147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a06b3418a45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e3fd238a0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