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f72042c3c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57069c7dc4573"/>
  </p:sldMasterIdLst>
  <p:sldIdLst>
    <p:sldId xmlns:r="http://schemas.openxmlformats.org/officeDocument/2006/relationships" id="256" r:id="R9e9eeff129224e4e"/>
    <p:sldId xmlns:r="http://schemas.openxmlformats.org/officeDocument/2006/relationships" id="257" r:id="R2e751e9bff604d7d"/>
    <p:sldId xmlns:r="http://schemas.openxmlformats.org/officeDocument/2006/relationships" id="258" r:id="R198ac34b166d44c6"/>
    <p:sldId xmlns:r="http://schemas.openxmlformats.org/officeDocument/2006/relationships" id="259" r:id="R8d2a93d47e684e18"/>
    <p:sldId xmlns:r="http://schemas.openxmlformats.org/officeDocument/2006/relationships" id="260" r:id="Rc47984bb82da4695"/>
    <p:sldId xmlns:r="http://schemas.openxmlformats.org/officeDocument/2006/relationships" id="261" r:id="R2619da57413c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57069c7dc4573" /><Relationship Type="http://schemas.openxmlformats.org/officeDocument/2006/relationships/slide" Target="/ppt/slides/slide1.xml" Id="R9e9eeff129224e4e" /><Relationship Type="http://schemas.openxmlformats.org/officeDocument/2006/relationships/slide" Target="/ppt/slides/slide2.xml" Id="R2e751e9bff604d7d" /><Relationship Type="http://schemas.openxmlformats.org/officeDocument/2006/relationships/slide" Target="/ppt/slides/slide3.xml" Id="R198ac34b166d44c6" /><Relationship Type="http://schemas.openxmlformats.org/officeDocument/2006/relationships/slide" Target="/ppt/slides/slide4.xml" Id="R8d2a93d47e684e18" /><Relationship Type="http://schemas.openxmlformats.org/officeDocument/2006/relationships/slide" Target="/ppt/slides/slide5.xml" Id="Rc47984bb82da4695" /><Relationship Type="http://schemas.openxmlformats.org/officeDocument/2006/relationships/slide" Target="/ppt/slides/slide6.xml" Id="R2619da57413c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a91a801b3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0caa9b73b420a" /><Relationship Type="http://schemas.openxmlformats.org/officeDocument/2006/relationships/theme" Target="/ppt/slideMasters/theme/theme1.xml" Id="Ra9bceb6c979e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0caa9b73b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0856d0a56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09e85c94f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12484a8b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9df83f3a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d51d0d6c9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bab9eed16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KIROPRAKTOR KLINIKK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KIROPRAKTOR 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KIROPRAKTOR KLINIKK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KIROPRAKTOR 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KIROPRAKTOR 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KIROPRAKTOR 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6 222 458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KIROPRAKTOR KLINIKK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993 454 656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KIROPRAKTOR KLINIKK AS</a:t>
            </a:r>
          </a:p>
        </p:txBody>
      </p:sp>
    </p:spTree>
  </p:cSld>
  <p:clrMapOvr>
    <a:masterClrMapping xmlns:a="http://schemas.openxmlformats.org/drawingml/2006/main"/>
  </p:clrMapOvr>
</p:sld>
</file>