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691591e55f740a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757b6a7c9dd42c2"/>
  </p:sldMasterIdLst>
  <p:sldIdLst>
    <p:sldId xmlns:r="http://schemas.openxmlformats.org/officeDocument/2006/relationships" id="256" r:id="R14c4cb8cfef64546"/>
    <p:sldId xmlns:r="http://schemas.openxmlformats.org/officeDocument/2006/relationships" id="257" r:id="Rb75d37645f044c0d"/>
    <p:sldId xmlns:r="http://schemas.openxmlformats.org/officeDocument/2006/relationships" id="258" r:id="R621cb89b099e45e4"/>
    <p:sldId xmlns:r="http://schemas.openxmlformats.org/officeDocument/2006/relationships" id="259" r:id="R5f70ef37dcfc48af"/>
    <p:sldId xmlns:r="http://schemas.openxmlformats.org/officeDocument/2006/relationships" id="260" r:id="R2e6a3f31948441de"/>
    <p:sldId xmlns:r="http://schemas.openxmlformats.org/officeDocument/2006/relationships" id="261" r:id="R0b56d27dd0b84e5b"/>
    <p:sldId xmlns:r="http://schemas.openxmlformats.org/officeDocument/2006/relationships" id="262" r:id="R01dc42408279421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757b6a7c9dd42c2" /><Relationship Type="http://schemas.openxmlformats.org/officeDocument/2006/relationships/slide" Target="/ppt/slides/slide1.xml" Id="R14c4cb8cfef64546" /><Relationship Type="http://schemas.openxmlformats.org/officeDocument/2006/relationships/slide" Target="/ppt/slides/slide2.xml" Id="Rb75d37645f044c0d" /><Relationship Type="http://schemas.openxmlformats.org/officeDocument/2006/relationships/slide" Target="/ppt/slides/slide3.xml" Id="R621cb89b099e45e4" /><Relationship Type="http://schemas.openxmlformats.org/officeDocument/2006/relationships/slide" Target="/ppt/slides/slide4.xml" Id="R5f70ef37dcfc48af" /><Relationship Type="http://schemas.openxmlformats.org/officeDocument/2006/relationships/slide" Target="/ppt/slides/slide5.xml" Id="R2e6a3f31948441de" /><Relationship Type="http://schemas.openxmlformats.org/officeDocument/2006/relationships/slide" Target="/ppt/slides/slide6.xml" Id="R0b56d27dd0b84e5b" /><Relationship Type="http://schemas.openxmlformats.org/officeDocument/2006/relationships/slide" Target="/ppt/slides/slide7.xml" Id="R01dc42408279421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5468c2b747b4e3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236cbae3014bc5" /><Relationship Type="http://schemas.openxmlformats.org/officeDocument/2006/relationships/theme" Target="/ppt/slideMasters/theme/theme1.xml" Id="R4b9663eedd624ea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8236cbae3014bc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80ba1d4215445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136c16ea9c4c0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f6000c84294b4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a0b8a6f6744a2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4ea818cad54b8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f7dd8460474ab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118ef7595a443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ROGER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ROGER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ROGER HOLDING AS ble etablert [år] og holder til i Fjellhamar.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ROGER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ROGER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ROGER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−23 189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646 653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2 908 031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3 045 020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ROGER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ENERSEN ROGER GULBÆK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ROGER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Halfdan Kjerulfs vei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1472 Fjellhamar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roger@skedsmo-ror.no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993 453 811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ROGER HOLDING AS</a:t>
            </a:r>
          </a:p>
        </p:txBody>
      </p:sp>
    </p:spTree>
  </p:cSld>
  <p:clrMapOvr>
    <a:masterClrMapping xmlns:a="http://schemas.openxmlformats.org/drawingml/2006/main"/>
  </p:clrMapOvr>
</p:sld>
</file>