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b8e2b6bb8249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1a363d058b4198"/>
  </p:sldMasterIdLst>
  <p:sldIdLst>
    <p:sldId xmlns:r="http://schemas.openxmlformats.org/officeDocument/2006/relationships" id="256" r:id="R12b0a798ff374d84"/>
    <p:sldId xmlns:r="http://schemas.openxmlformats.org/officeDocument/2006/relationships" id="257" r:id="R807fd6d6805c4965"/>
    <p:sldId xmlns:r="http://schemas.openxmlformats.org/officeDocument/2006/relationships" id="258" r:id="R72cf510b5912405d"/>
    <p:sldId xmlns:r="http://schemas.openxmlformats.org/officeDocument/2006/relationships" id="259" r:id="R4cf49851cecb4c90"/>
    <p:sldId xmlns:r="http://schemas.openxmlformats.org/officeDocument/2006/relationships" id="260" r:id="R0fb598c03e9147e4"/>
    <p:sldId xmlns:r="http://schemas.openxmlformats.org/officeDocument/2006/relationships" id="261" r:id="Rd600412fead9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1a363d058b4198" /><Relationship Type="http://schemas.openxmlformats.org/officeDocument/2006/relationships/slide" Target="/ppt/slides/slide1.xml" Id="R12b0a798ff374d84" /><Relationship Type="http://schemas.openxmlformats.org/officeDocument/2006/relationships/slide" Target="/ppt/slides/slide2.xml" Id="R807fd6d6805c4965" /><Relationship Type="http://schemas.openxmlformats.org/officeDocument/2006/relationships/slide" Target="/ppt/slides/slide3.xml" Id="R72cf510b5912405d" /><Relationship Type="http://schemas.openxmlformats.org/officeDocument/2006/relationships/slide" Target="/ppt/slides/slide4.xml" Id="R4cf49851cecb4c90" /><Relationship Type="http://schemas.openxmlformats.org/officeDocument/2006/relationships/slide" Target="/ppt/slides/slide5.xml" Id="R0fb598c03e9147e4" /><Relationship Type="http://schemas.openxmlformats.org/officeDocument/2006/relationships/slide" Target="/ppt/slides/slide6.xml" Id="Rd600412fead9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40bad465241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8579a39eb4f97" /><Relationship Type="http://schemas.openxmlformats.org/officeDocument/2006/relationships/theme" Target="/ppt/slideMasters/theme/theme1.xml" Id="R7ee5cf24997843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f8579a39eb4f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642c8873e4d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e0f857823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9fe9612a14c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a68553221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41474aad46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e3e9d2b46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RØRPROSJEKT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84 33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frode@rorprosjekt.no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www.rorprosjekt.no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993 452 866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RØRPROSJEKT AS</a:t>
            </a:r>
          </a:p>
        </p:txBody>
      </p:sp>
    </p:spTree>
  </p:cSld>
  <p:clrMapOvr>
    <a:masterClrMapping xmlns:a="http://schemas.openxmlformats.org/drawingml/2006/main"/>
  </p:clrMapOvr>
</p:sld>
</file>