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e8ab252b47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00878e47947c4"/>
  </p:sldMasterIdLst>
  <p:sldIdLst>
    <p:sldId xmlns:r="http://schemas.openxmlformats.org/officeDocument/2006/relationships" id="256" r:id="R48d1955337974646"/>
    <p:sldId xmlns:r="http://schemas.openxmlformats.org/officeDocument/2006/relationships" id="257" r:id="R634e12e6cf244330"/>
    <p:sldId xmlns:r="http://schemas.openxmlformats.org/officeDocument/2006/relationships" id="258" r:id="Rb628636a75d44029"/>
    <p:sldId xmlns:r="http://schemas.openxmlformats.org/officeDocument/2006/relationships" id="259" r:id="Rcc254763aef04747"/>
    <p:sldId xmlns:r="http://schemas.openxmlformats.org/officeDocument/2006/relationships" id="260" r:id="R295ba4d421ea4a0d"/>
    <p:sldId xmlns:r="http://schemas.openxmlformats.org/officeDocument/2006/relationships" id="261" r:id="Refb2f2643bf549ce"/>
    <p:sldId xmlns:r="http://schemas.openxmlformats.org/officeDocument/2006/relationships" id="262" r:id="R21018f0b0539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00878e47947c4" /><Relationship Type="http://schemas.openxmlformats.org/officeDocument/2006/relationships/slide" Target="/ppt/slides/slide1.xml" Id="R48d1955337974646" /><Relationship Type="http://schemas.openxmlformats.org/officeDocument/2006/relationships/slide" Target="/ppt/slides/slide2.xml" Id="R634e12e6cf244330" /><Relationship Type="http://schemas.openxmlformats.org/officeDocument/2006/relationships/slide" Target="/ppt/slides/slide3.xml" Id="Rb628636a75d44029" /><Relationship Type="http://schemas.openxmlformats.org/officeDocument/2006/relationships/slide" Target="/ppt/slides/slide4.xml" Id="Rcc254763aef04747" /><Relationship Type="http://schemas.openxmlformats.org/officeDocument/2006/relationships/slide" Target="/ppt/slides/slide5.xml" Id="R295ba4d421ea4a0d" /><Relationship Type="http://schemas.openxmlformats.org/officeDocument/2006/relationships/slide" Target="/ppt/slides/slide6.xml" Id="Refb2f2643bf549ce" /><Relationship Type="http://schemas.openxmlformats.org/officeDocument/2006/relationships/slide" Target="/ppt/slides/slide7.xml" Id="R21018f0b0539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f620a10e9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56a0d8f624030" /><Relationship Type="http://schemas.openxmlformats.org/officeDocument/2006/relationships/theme" Target="/ppt/slideMasters/theme/theme1.xml" Id="R789613575b41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56a0d8f62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72942bb394d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b578e7e204f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894929f24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45c055a7e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e0aee1505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20a36884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293cf1118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HAJOKA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HAJOKA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1 002 419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7 947 938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7 947 938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MAGNUSSØN HARALD KIELLAND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MAGNUSSØN HARALD KIELLAND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MAGNUSSØN JOHAN KIELLAND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MAGNUSSØN KATRINE 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Frognerseterveien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harald.magnusson@gmail.com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993 450 448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HAJOKA AS</a:t>
            </a:r>
          </a:p>
        </p:txBody>
      </p:sp>
    </p:spTree>
  </p:cSld>
  <p:clrMapOvr>
    <a:masterClrMapping xmlns:a="http://schemas.openxmlformats.org/drawingml/2006/main"/>
  </p:clrMapOvr>
</p:sld>
</file>