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244109d6be45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0c96a0d7414a6a"/>
  </p:sldMasterIdLst>
  <p:sldIdLst>
    <p:sldId xmlns:r="http://schemas.openxmlformats.org/officeDocument/2006/relationships" id="256" r:id="R02f9457dd58045a6"/>
    <p:sldId xmlns:r="http://schemas.openxmlformats.org/officeDocument/2006/relationships" id="257" r:id="R68ff9259a5b441e3"/>
    <p:sldId xmlns:r="http://schemas.openxmlformats.org/officeDocument/2006/relationships" id="258" r:id="R54a9fad66acd4a69"/>
    <p:sldId xmlns:r="http://schemas.openxmlformats.org/officeDocument/2006/relationships" id="259" r:id="Rc0a6157106cd4ce7"/>
    <p:sldId xmlns:r="http://schemas.openxmlformats.org/officeDocument/2006/relationships" id="260" r:id="R2a223e8ba1844b86"/>
    <p:sldId xmlns:r="http://schemas.openxmlformats.org/officeDocument/2006/relationships" id="261" r:id="R7798f092254d4bab"/>
    <p:sldId xmlns:r="http://schemas.openxmlformats.org/officeDocument/2006/relationships" id="262" r:id="R647d66774b7342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c96a0d7414a6a" /><Relationship Type="http://schemas.openxmlformats.org/officeDocument/2006/relationships/slide" Target="/ppt/slides/slide1.xml" Id="R02f9457dd58045a6" /><Relationship Type="http://schemas.openxmlformats.org/officeDocument/2006/relationships/slide" Target="/ppt/slides/slide2.xml" Id="R68ff9259a5b441e3" /><Relationship Type="http://schemas.openxmlformats.org/officeDocument/2006/relationships/slide" Target="/ppt/slides/slide3.xml" Id="R54a9fad66acd4a69" /><Relationship Type="http://schemas.openxmlformats.org/officeDocument/2006/relationships/slide" Target="/ppt/slides/slide4.xml" Id="Rc0a6157106cd4ce7" /><Relationship Type="http://schemas.openxmlformats.org/officeDocument/2006/relationships/slide" Target="/ppt/slides/slide5.xml" Id="R2a223e8ba1844b86" /><Relationship Type="http://schemas.openxmlformats.org/officeDocument/2006/relationships/slide" Target="/ppt/slides/slide6.xml" Id="R7798f092254d4bab" /><Relationship Type="http://schemas.openxmlformats.org/officeDocument/2006/relationships/slide" Target="/ppt/slides/slide7.xml" Id="R647d66774b7342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cf09d56294b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8fa6e826840da" /><Relationship Type="http://schemas.openxmlformats.org/officeDocument/2006/relationships/theme" Target="/ppt/slideMasters/theme/theme1.xml" Id="R96eeee5bd3be4d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18fa6e826840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4971c6e374c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6af82f94c45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16102498d4d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d1191bd6041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0756463604b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8b30a5cbc47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46eef868a4a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BAAS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BAAS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BAAS ENTREPRENØR AS ble etablert [år] og holder til i Dølemo.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BAAS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BAAS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BAAS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23 262 707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−704 676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−897 925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−2 651 969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10 826 528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BAAS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BAAS SALVE JONNY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BAAS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Dølemo 123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4869 Dølemo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post@baas-as.no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993 440 663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BAAS ENTREPRENØR AS</a:t>
            </a:r>
          </a:p>
        </p:txBody>
      </p:sp>
    </p:spTree>
  </p:cSld>
  <p:clrMapOvr>
    <a:masterClrMapping xmlns:a="http://schemas.openxmlformats.org/drawingml/2006/main"/>
  </p:clrMapOvr>
</p:sld>
</file>