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a8e29b2dc645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d5ab0d216f4121"/>
  </p:sldMasterIdLst>
  <p:sldIdLst>
    <p:sldId xmlns:r="http://schemas.openxmlformats.org/officeDocument/2006/relationships" id="256" r:id="Rebc4d12e2479402c"/>
    <p:sldId xmlns:r="http://schemas.openxmlformats.org/officeDocument/2006/relationships" id="257" r:id="R3462bbbcfd2b4884"/>
    <p:sldId xmlns:r="http://schemas.openxmlformats.org/officeDocument/2006/relationships" id="258" r:id="R7e530bf4ba114a46"/>
    <p:sldId xmlns:r="http://schemas.openxmlformats.org/officeDocument/2006/relationships" id="259" r:id="Rba9e6adb34c6410b"/>
    <p:sldId xmlns:r="http://schemas.openxmlformats.org/officeDocument/2006/relationships" id="260" r:id="Rc8b112b6a55b4d34"/>
    <p:sldId xmlns:r="http://schemas.openxmlformats.org/officeDocument/2006/relationships" id="261" r:id="Rb1cc830f6aaa4cb7"/>
    <p:sldId xmlns:r="http://schemas.openxmlformats.org/officeDocument/2006/relationships" id="262" r:id="Refd7571dba4940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d5ab0d216f4121" /><Relationship Type="http://schemas.openxmlformats.org/officeDocument/2006/relationships/slide" Target="/ppt/slides/slide1.xml" Id="Rebc4d12e2479402c" /><Relationship Type="http://schemas.openxmlformats.org/officeDocument/2006/relationships/slide" Target="/ppt/slides/slide2.xml" Id="R3462bbbcfd2b4884" /><Relationship Type="http://schemas.openxmlformats.org/officeDocument/2006/relationships/slide" Target="/ppt/slides/slide3.xml" Id="R7e530bf4ba114a46" /><Relationship Type="http://schemas.openxmlformats.org/officeDocument/2006/relationships/slide" Target="/ppt/slides/slide4.xml" Id="Rba9e6adb34c6410b" /><Relationship Type="http://schemas.openxmlformats.org/officeDocument/2006/relationships/slide" Target="/ppt/slides/slide5.xml" Id="Rc8b112b6a55b4d34" /><Relationship Type="http://schemas.openxmlformats.org/officeDocument/2006/relationships/slide" Target="/ppt/slides/slide6.xml" Id="Rb1cc830f6aaa4cb7" /><Relationship Type="http://schemas.openxmlformats.org/officeDocument/2006/relationships/slide" Target="/ppt/slides/slide7.xml" Id="Refd7571dba4940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abb614a2b140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7e8e248884c5a" /><Relationship Type="http://schemas.openxmlformats.org/officeDocument/2006/relationships/theme" Target="/ppt/slideMasters/theme/theme1.xml" Id="R2d9627f442764c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47e8e248884c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eff2944c34d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d03424a184e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5ef6f6dbcf4b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66c0ba7a494c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e06fd2dc1d44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6726bfb76d43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a4ff1c2cf942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GEIR O. FREDENG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O. FREDENG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GEIR O. FREDENG AS ble etablert [år] og holder til i Karasjok.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O. FREDENG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O. FREDENG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O. FREDENG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−207 870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−212 594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539 419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3 138 424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O. FREDENG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FREDENG GEIR OLE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O. FREDENG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Suomageaidnu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9731 Karasjok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07 46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993 438 529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O. FREDENG AS</a:t>
            </a:r>
          </a:p>
        </p:txBody>
      </p:sp>
    </p:spTree>
  </p:cSld>
  <p:clrMapOvr>
    <a:masterClrMapping xmlns:a="http://schemas.openxmlformats.org/drawingml/2006/main"/>
  </p:clrMapOvr>
</p:sld>
</file>