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8bd48bbf3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3e22f1e424b89"/>
  </p:sldMasterIdLst>
  <p:sldIdLst>
    <p:sldId xmlns:r="http://schemas.openxmlformats.org/officeDocument/2006/relationships" id="256" r:id="R4078b480d98644f3"/>
    <p:sldId xmlns:r="http://schemas.openxmlformats.org/officeDocument/2006/relationships" id="257" r:id="Ra41eb9bc55814374"/>
    <p:sldId xmlns:r="http://schemas.openxmlformats.org/officeDocument/2006/relationships" id="258" r:id="R83ba9d2383b44a24"/>
    <p:sldId xmlns:r="http://schemas.openxmlformats.org/officeDocument/2006/relationships" id="259" r:id="R15af6313435e4e39"/>
    <p:sldId xmlns:r="http://schemas.openxmlformats.org/officeDocument/2006/relationships" id="260" r:id="R806da6e47fa8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3e22f1e424b89" /><Relationship Type="http://schemas.openxmlformats.org/officeDocument/2006/relationships/slide" Target="/ppt/slides/slide1.xml" Id="R4078b480d98644f3" /><Relationship Type="http://schemas.openxmlformats.org/officeDocument/2006/relationships/slide" Target="/ppt/slides/slide2.xml" Id="Ra41eb9bc55814374" /><Relationship Type="http://schemas.openxmlformats.org/officeDocument/2006/relationships/slide" Target="/ppt/slides/slide3.xml" Id="R83ba9d2383b44a24" /><Relationship Type="http://schemas.openxmlformats.org/officeDocument/2006/relationships/slide" Target="/ppt/slides/slide4.xml" Id="R15af6313435e4e39" /><Relationship Type="http://schemas.openxmlformats.org/officeDocument/2006/relationships/slide" Target="/ppt/slides/slide5.xml" Id="R806da6e47fa8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f681c75d9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43d5c2034f19" /><Relationship Type="http://schemas.openxmlformats.org/officeDocument/2006/relationships/theme" Target="/ppt/slideMasters/theme/theme1.xml" Id="R215e4e7d45ca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c43d5c203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5e4387166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5078c839e42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3abfab00d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56158da00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cca257ebd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GOLDEN BRIDGE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BRIDGE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GOLDEN BRIDGE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BRIDGE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BRIDGE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BRIDGE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BRIDGE INTERNATIONAL AS</a:t>
            </a:r>
          </a:p>
        </p:txBody>
      </p:sp>
    </p:spTree>
  </p:cSld>
  <p:clrMapOvr>
    <a:masterClrMapping xmlns:a="http://schemas.openxmlformats.org/drawingml/2006/main"/>
  </p:clrMapOvr>
</p:sld>
</file>