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42e912127944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f9fef9d21948b6"/>
  </p:sldMasterIdLst>
  <p:sldIdLst>
    <p:sldId xmlns:r="http://schemas.openxmlformats.org/officeDocument/2006/relationships" id="256" r:id="R3021e33117b54292"/>
    <p:sldId xmlns:r="http://schemas.openxmlformats.org/officeDocument/2006/relationships" id="257" r:id="R2b7b563ad07f4abd"/>
    <p:sldId xmlns:r="http://schemas.openxmlformats.org/officeDocument/2006/relationships" id="258" r:id="R9dad2a12f2e644a7"/>
    <p:sldId xmlns:r="http://schemas.openxmlformats.org/officeDocument/2006/relationships" id="259" r:id="Rcdee8db5438d4413"/>
    <p:sldId xmlns:r="http://schemas.openxmlformats.org/officeDocument/2006/relationships" id="260" r:id="R729a9cd827ef4681"/>
    <p:sldId xmlns:r="http://schemas.openxmlformats.org/officeDocument/2006/relationships" id="261" r:id="Refdf0d5b84454a38"/>
    <p:sldId xmlns:r="http://schemas.openxmlformats.org/officeDocument/2006/relationships" id="262" r:id="R12a46dc9cb8846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f9fef9d21948b6" /><Relationship Type="http://schemas.openxmlformats.org/officeDocument/2006/relationships/slide" Target="/ppt/slides/slide1.xml" Id="R3021e33117b54292" /><Relationship Type="http://schemas.openxmlformats.org/officeDocument/2006/relationships/slide" Target="/ppt/slides/slide2.xml" Id="R2b7b563ad07f4abd" /><Relationship Type="http://schemas.openxmlformats.org/officeDocument/2006/relationships/slide" Target="/ppt/slides/slide3.xml" Id="R9dad2a12f2e644a7" /><Relationship Type="http://schemas.openxmlformats.org/officeDocument/2006/relationships/slide" Target="/ppt/slides/slide4.xml" Id="Rcdee8db5438d4413" /><Relationship Type="http://schemas.openxmlformats.org/officeDocument/2006/relationships/slide" Target="/ppt/slides/slide5.xml" Id="R729a9cd827ef4681" /><Relationship Type="http://schemas.openxmlformats.org/officeDocument/2006/relationships/slide" Target="/ppt/slides/slide6.xml" Id="Refdf0d5b84454a38" /><Relationship Type="http://schemas.openxmlformats.org/officeDocument/2006/relationships/slide" Target="/ppt/slides/slide7.xml" Id="R12a46dc9cb8846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da59f028504e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26b2139b94d1b" /><Relationship Type="http://schemas.openxmlformats.org/officeDocument/2006/relationships/theme" Target="/ppt/slideMasters/theme/theme1.xml" Id="R5e84b2e5b3604a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c26b2139b94d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545ca4c7d4a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86b82041141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b0c65210b4c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2731cb88842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afb2f8a3e49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2fdfdb7254a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059876c9247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NORDRE BRURÅS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BRURÅS 4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7 360 788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6 439 393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3 387 857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3 648 709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47 129 391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MIDGARD ALFA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Møllendalsveien 65C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