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cfddd91f6248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2dca29cd1a445a"/>
  </p:sldMasterIdLst>
  <p:sldIdLst>
    <p:sldId xmlns:r="http://schemas.openxmlformats.org/officeDocument/2006/relationships" id="256" r:id="R4b1f4e59d7e944d9"/>
    <p:sldId xmlns:r="http://schemas.openxmlformats.org/officeDocument/2006/relationships" id="257" r:id="Rce40ec4ff4bd4942"/>
    <p:sldId xmlns:r="http://schemas.openxmlformats.org/officeDocument/2006/relationships" id="258" r:id="R3676f9333ffb442b"/>
    <p:sldId xmlns:r="http://schemas.openxmlformats.org/officeDocument/2006/relationships" id="259" r:id="R13b99d9f08f04a58"/>
    <p:sldId xmlns:r="http://schemas.openxmlformats.org/officeDocument/2006/relationships" id="260" r:id="R703c4e0b71df4402"/>
    <p:sldId xmlns:r="http://schemas.openxmlformats.org/officeDocument/2006/relationships" id="261" r:id="R92acc30667c04a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2dca29cd1a445a" /><Relationship Type="http://schemas.openxmlformats.org/officeDocument/2006/relationships/slide" Target="/ppt/slides/slide1.xml" Id="R4b1f4e59d7e944d9" /><Relationship Type="http://schemas.openxmlformats.org/officeDocument/2006/relationships/slide" Target="/ppt/slides/slide2.xml" Id="Rce40ec4ff4bd4942" /><Relationship Type="http://schemas.openxmlformats.org/officeDocument/2006/relationships/slide" Target="/ppt/slides/slide3.xml" Id="R3676f9333ffb442b" /><Relationship Type="http://schemas.openxmlformats.org/officeDocument/2006/relationships/slide" Target="/ppt/slides/slide4.xml" Id="R13b99d9f08f04a58" /><Relationship Type="http://schemas.openxmlformats.org/officeDocument/2006/relationships/slide" Target="/ppt/slides/slide5.xml" Id="R703c4e0b71df4402" /><Relationship Type="http://schemas.openxmlformats.org/officeDocument/2006/relationships/slide" Target="/ppt/slides/slide6.xml" Id="R92acc30667c04a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f4016ff3949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043ac346f4402" /><Relationship Type="http://schemas.openxmlformats.org/officeDocument/2006/relationships/theme" Target="/ppt/slideMasters/theme/theme1.xml" Id="R2a06b5fd852540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6043ac346f44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b1884f15340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5d100b69f47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95b98710340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8cd9baf3943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a3201c9f94f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e2bff95a843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