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900828ec9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e34da76b94914"/>
  </p:sldMasterIdLst>
  <p:sldIdLst>
    <p:sldId xmlns:r="http://schemas.openxmlformats.org/officeDocument/2006/relationships" id="256" r:id="R1ad410e0048f456c"/>
    <p:sldId xmlns:r="http://schemas.openxmlformats.org/officeDocument/2006/relationships" id="257" r:id="R23703eaa26be4911"/>
    <p:sldId xmlns:r="http://schemas.openxmlformats.org/officeDocument/2006/relationships" id="258" r:id="Rdee4d0b39e8a459a"/>
    <p:sldId xmlns:r="http://schemas.openxmlformats.org/officeDocument/2006/relationships" id="259" r:id="Ra71637f5cfed489c"/>
    <p:sldId xmlns:r="http://schemas.openxmlformats.org/officeDocument/2006/relationships" id="260" r:id="R31328848b7a649f1"/>
    <p:sldId xmlns:r="http://schemas.openxmlformats.org/officeDocument/2006/relationships" id="261" r:id="R2d61d587a3fa4a61"/>
    <p:sldId xmlns:r="http://schemas.openxmlformats.org/officeDocument/2006/relationships" id="262" r:id="R696efb44e9fc4f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e34da76b94914" /><Relationship Type="http://schemas.openxmlformats.org/officeDocument/2006/relationships/slide" Target="/ppt/slides/slide1.xml" Id="R1ad410e0048f456c" /><Relationship Type="http://schemas.openxmlformats.org/officeDocument/2006/relationships/slide" Target="/ppt/slides/slide2.xml" Id="R23703eaa26be4911" /><Relationship Type="http://schemas.openxmlformats.org/officeDocument/2006/relationships/slide" Target="/ppt/slides/slide3.xml" Id="Rdee4d0b39e8a459a" /><Relationship Type="http://schemas.openxmlformats.org/officeDocument/2006/relationships/slide" Target="/ppt/slides/slide4.xml" Id="Ra71637f5cfed489c" /><Relationship Type="http://schemas.openxmlformats.org/officeDocument/2006/relationships/slide" Target="/ppt/slides/slide5.xml" Id="R31328848b7a649f1" /><Relationship Type="http://schemas.openxmlformats.org/officeDocument/2006/relationships/slide" Target="/ppt/slides/slide6.xml" Id="R2d61d587a3fa4a61" /><Relationship Type="http://schemas.openxmlformats.org/officeDocument/2006/relationships/slide" Target="/ppt/slides/slide7.xml" Id="R696efb44e9fc4f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f4bdbb9fb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d1607f8974e1b" /><Relationship Type="http://schemas.openxmlformats.org/officeDocument/2006/relationships/theme" Target="/ppt/slideMasters/theme/theme1.xml" Id="R2af3481e242b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d1607f8974e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f19803e4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a44ab45c5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4e17298de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2c0f58f88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314f32839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cc01163e14c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dd2712077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ESOB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ESOB EIENDOM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983 230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1 410 573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BOSE ANITA RUTH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Våkleiven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arbose@hotmail.com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993 434 787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ESOB EIENDOM AS</a:t>
            </a:r>
          </a:p>
        </p:txBody>
      </p:sp>
    </p:spTree>
  </p:cSld>
  <p:clrMapOvr>
    <a:masterClrMapping xmlns:a="http://schemas.openxmlformats.org/drawingml/2006/main"/>
  </p:clrMapOvr>
</p:sld>
</file>