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e5fd48922e47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753bd9c2844439"/>
  </p:sldMasterIdLst>
  <p:sldIdLst>
    <p:sldId xmlns:r="http://schemas.openxmlformats.org/officeDocument/2006/relationships" id="256" r:id="Rccb019131b4a46c3"/>
    <p:sldId xmlns:r="http://schemas.openxmlformats.org/officeDocument/2006/relationships" id="257" r:id="R4fc2f7d3dbb84429"/>
    <p:sldId xmlns:r="http://schemas.openxmlformats.org/officeDocument/2006/relationships" id="258" r:id="R536fbf1121f94f31"/>
    <p:sldId xmlns:r="http://schemas.openxmlformats.org/officeDocument/2006/relationships" id="259" r:id="R2e4c2492c7244209"/>
    <p:sldId xmlns:r="http://schemas.openxmlformats.org/officeDocument/2006/relationships" id="260" r:id="Rdc73c4683959473f"/>
    <p:sldId xmlns:r="http://schemas.openxmlformats.org/officeDocument/2006/relationships" id="261" r:id="R168b3393a1f547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53bd9c2844439" /><Relationship Type="http://schemas.openxmlformats.org/officeDocument/2006/relationships/slide" Target="/ppt/slides/slide1.xml" Id="Rccb019131b4a46c3" /><Relationship Type="http://schemas.openxmlformats.org/officeDocument/2006/relationships/slide" Target="/ppt/slides/slide2.xml" Id="R4fc2f7d3dbb84429" /><Relationship Type="http://schemas.openxmlformats.org/officeDocument/2006/relationships/slide" Target="/ppt/slides/slide3.xml" Id="R536fbf1121f94f31" /><Relationship Type="http://schemas.openxmlformats.org/officeDocument/2006/relationships/slide" Target="/ppt/slides/slide4.xml" Id="R2e4c2492c7244209" /><Relationship Type="http://schemas.openxmlformats.org/officeDocument/2006/relationships/slide" Target="/ppt/slides/slide5.xml" Id="Rdc73c4683959473f" /><Relationship Type="http://schemas.openxmlformats.org/officeDocument/2006/relationships/slide" Target="/ppt/slides/slide6.xml" Id="R168b3393a1f547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951c20ddf48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52caede3741bf" /><Relationship Type="http://schemas.openxmlformats.org/officeDocument/2006/relationships/theme" Target="/ppt/slideMasters/theme/theme1.xml" Id="Rb573bab84b874a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752caede3741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37fbf6f054a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5347cc0be47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e8fa33fb1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4684b022647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cc6c205924d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2b15b1d22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 AGRI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 AGRI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 AGRI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 AGRI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 AGRI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 AGRI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 INDUSTRIER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 AGRI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42 26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993 434 760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 AGRI AS</a:t>
            </a:r>
          </a:p>
        </p:txBody>
      </p:sp>
    </p:spTree>
  </p:cSld>
  <p:clrMapOvr>
    <a:masterClrMapping xmlns:a="http://schemas.openxmlformats.org/drawingml/2006/main"/>
  </p:clrMapOvr>
</p:sld>
</file>