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302821d16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09267d36840ce"/>
  </p:sldMasterIdLst>
  <p:sldIdLst>
    <p:sldId xmlns:r="http://schemas.openxmlformats.org/officeDocument/2006/relationships" id="256" r:id="Re4f4305c7b1b4c64"/>
    <p:sldId xmlns:r="http://schemas.openxmlformats.org/officeDocument/2006/relationships" id="257" r:id="Rfc7c0e96b8ce4b9c"/>
    <p:sldId xmlns:r="http://schemas.openxmlformats.org/officeDocument/2006/relationships" id="258" r:id="R37bff0a444b24d71"/>
    <p:sldId xmlns:r="http://schemas.openxmlformats.org/officeDocument/2006/relationships" id="259" r:id="R8f95ae79acbe4bea"/>
    <p:sldId xmlns:r="http://schemas.openxmlformats.org/officeDocument/2006/relationships" id="260" r:id="R33869079c71c41d8"/>
    <p:sldId xmlns:r="http://schemas.openxmlformats.org/officeDocument/2006/relationships" id="261" r:id="Rca7d40dd2a7747de"/>
    <p:sldId xmlns:r="http://schemas.openxmlformats.org/officeDocument/2006/relationships" id="262" r:id="R785350376a15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09267d36840ce" /><Relationship Type="http://schemas.openxmlformats.org/officeDocument/2006/relationships/slide" Target="/ppt/slides/slide1.xml" Id="Re4f4305c7b1b4c64" /><Relationship Type="http://schemas.openxmlformats.org/officeDocument/2006/relationships/slide" Target="/ppt/slides/slide2.xml" Id="Rfc7c0e96b8ce4b9c" /><Relationship Type="http://schemas.openxmlformats.org/officeDocument/2006/relationships/slide" Target="/ppt/slides/slide3.xml" Id="R37bff0a444b24d71" /><Relationship Type="http://schemas.openxmlformats.org/officeDocument/2006/relationships/slide" Target="/ppt/slides/slide4.xml" Id="R8f95ae79acbe4bea" /><Relationship Type="http://schemas.openxmlformats.org/officeDocument/2006/relationships/slide" Target="/ppt/slides/slide5.xml" Id="R33869079c71c41d8" /><Relationship Type="http://schemas.openxmlformats.org/officeDocument/2006/relationships/slide" Target="/ppt/slides/slide6.xml" Id="Rca7d40dd2a7747de" /><Relationship Type="http://schemas.openxmlformats.org/officeDocument/2006/relationships/slide" Target="/ppt/slides/slide7.xml" Id="R785350376a15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274acc31f47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840f7f318424e" /><Relationship Type="http://schemas.openxmlformats.org/officeDocument/2006/relationships/theme" Target="/ppt/slideMasters/theme/theme1.xml" Id="R837318f9f32140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840f7f318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95d5ee8a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d07b9cc85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297ed690e46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22eb1c75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bb9f9e412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01544f34e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833abb321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KONNESTAD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KONNESTAD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13 194 134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RISDAL KONNESTAD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