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5ea6b5828b40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a893d3583a4d98"/>
  </p:sldMasterIdLst>
  <p:sldIdLst>
    <p:sldId xmlns:r="http://schemas.openxmlformats.org/officeDocument/2006/relationships" id="256" r:id="Rc2e8f42046424ed6"/>
    <p:sldId xmlns:r="http://schemas.openxmlformats.org/officeDocument/2006/relationships" id="257" r:id="R944962aae6ad41c9"/>
    <p:sldId xmlns:r="http://schemas.openxmlformats.org/officeDocument/2006/relationships" id="258" r:id="Rb02090970d7d4933"/>
    <p:sldId xmlns:r="http://schemas.openxmlformats.org/officeDocument/2006/relationships" id="259" r:id="R596e279d2e1641f7"/>
    <p:sldId xmlns:r="http://schemas.openxmlformats.org/officeDocument/2006/relationships" id="260" r:id="Rea4df3e335f741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893d3583a4d98" /><Relationship Type="http://schemas.openxmlformats.org/officeDocument/2006/relationships/slide" Target="/ppt/slides/slide1.xml" Id="Rc2e8f42046424ed6" /><Relationship Type="http://schemas.openxmlformats.org/officeDocument/2006/relationships/slide" Target="/ppt/slides/slide2.xml" Id="R944962aae6ad41c9" /><Relationship Type="http://schemas.openxmlformats.org/officeDocument/2006/relationships/slide" Target="/ppt/slides/slide3.xml" Id="Rb02090970d7d4933" /><Relationship Type="http://schemas.openxmlformats.org/officeDocument/2006/relationships/slide" Target="/ppt/slides/slide4.xml" Id="R596e279d2e1641f7" /><Relationship Type="http://schemas.openxmlformats.org/officeDocument/2006/relationships/slide" Target="/ppt/slides/slide5.xml" Id="Rea4df3e335f741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2668157be743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ca4ec346a44f6" /><Relationship Type="http://schemas.openxmlformats.org/officeDocument/2006/relationships/theme" Target="/ppt/slideMasters/theme/theme1.xml" Id="R6e3f3c8f5f0a43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1ca4ec346a44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500614f284f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cb92c5fcd4e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58e4d81794c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0c743d09246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d511617974a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BOBILUTLEIE - SYD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BOBILUTLEIE -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BOBILUTLEIE - SYD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BOBILUTLEIE -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BOBILUTLEIE -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BOBILUTLEIE -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993 434 159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BOBILUTLEIE - SYD AS</a:t>
            </a:r>
          </a:p>
        </p:txBody>
      </p:sp>
    </p:spTree>
  </p:cSld>
  <p:clrMapOvr>
    <a:masterClrMapping xmlns:a="http://schemas.openxmlformats.org/drawingml/2006/main"/>
  </p:clrMapOvr>
</p:sld>
</file>