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954c74fbd748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aaef0d1bbf447a"/>
  </p:sldMasterIdLst>
  <p:sldIdLst>
    <p:sldId xmlns:r="http://schemas.openxmlformats.org/officeDocument/2006/relationships" id="256" r:id="R37c99aca8dea4851"/>
    <p:sldId xmlns:r="http://schemas.openxmlformats.org/officeDocument/2006/relationships" id="257" r:id="Rbcda3b4fe82043fa"/>
    <p:sldId xmlns:r="http://schemas.openxmlformats.org/officeDocument/2006/relationships" id="258" r:id="Ref20c270b8814f9e"/>
    <p:sldId xmlns:r="http://schemas.openxmlformats.org/officeDocument/2006/relationships" id="259" r:id="R5c61e971f5324a7a"/>
    <p:sldId xmlns:r="http://schemas.openxmlformats.org/officeDocument/2006/relationships" id="260" r:id="R9cdb8311a812451a"/>
    <p:sldId xmlns:r="http://schemas.openxmlformats.org/officeDocument/2006/relationships" id="261" r:id="R6288207dc5694ff3"/>
    <p:sldId xmlns:r="http://schemas.openxmlformats.org/officeDocument/2006/relationships" id="262" r:id="R8c7cff6759114a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aef0d1bbf447a" /><Relationship Type="http://schemas.openxmlformats.org/officeDocument/2006/relationships/slide" Target="/ppt/slides/slide1.xml" Id="R37c99aca8dea4851" /><Relationship Type="http://schemas.openxmlformats.org/officeDocument/2006/relationships/slide" Target="/ppt/slides/slide2.xml" Id="Rbcda3b4fe82043fa" /><Relationship Type="http://schemas.openxmlformats.org/officeDocument/2006/relationships/slide" Target="/ppt/slides/slide3.xml" Id="Ref20c270b8814f9e" /><Relationship Type="http://schemas.openxmlformats.org/officeDocument/2006/relationships/slide" Target="/ppt/slides/slide4.xml" Id="R5c61e971f5324a7a" /><Relationship Type="http://schemas.openxmlformats.org/officeDocument/2006/relationships/slide" Target="/ppt/slides/slide5.xml" Id="R9cdb8311a812451a" /><Relationship Type="http://schemas.openxmlformats.org/officeDocument/2006/relationships/slide" Target="/ppt/slides/slide6.xml" Id="R6288207dc5694ff3" /><Relationship Type="http://schemas.openxmlformats.org/officeDocument/2006/relationships/slide" Target="/ppt/slides/slide7.xml" Id="R8c7cff6759114a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125d63b5274f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f98b529174702" /><Relationship Type="http://schemas.openxmlformats.org/officeDocument/2006/relationships/theme" Target="/ppt/slideMasters/theme/theme1.xml" Id="R6e8dca403dc347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4f98b5291747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4883557634c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ae88383354e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6e960a7f54c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42f8febab4b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970c8ba814f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65f6b3101045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beb4e18fb47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INDUSTRIVEIEN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 AS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1 510 510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1 414 234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1 308 694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12 391 981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13 081 443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HALGUNSET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7391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993 433 764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INDUSTRIVEIEN 1 AS</a:t>
            </a:r>
          </a:p>
        </p:txBody>
      </p:sp>
    </p:spTree>
  </p:cSld>
  <p:clrMapOvr>
    <a:masterClrMapping xmlns:a="http://schemas.openxmlformats.org/drawingml/2006/main"/>
  </p:clrMapOvr>
</p:sld>
</file>