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541bc04ea649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afc4dd36a4ab8"/>
  </p:sldMasterIdLst>
  <p:sldIdLst>
    <p:sldId xmlns:r="http://schemas.openxmlformats.org/officeDocument/2006/relationships" id="256" r:id="R2538af7fe8b44c7c"/>
    <p:sldId xmlns:r="http://schemas.openxmlformats.org/officeDocument/2006/relationships" id="257" r:id="Rcabe40e8df1a40ab"/>
    <p:sldId xmlns:r="http://schemas.openxmlformats.org/officeDocument/2006/relationships" id="258" r:id="R31c17d840e9f4495"/>
    <p:sldId xmlns:r="http://schemas.openxmlformats.org/officeDocument/2006/relationships" id="259" r:id="Rd95badb151fa46bc"/>
    <p:sldId xmlns:r="http://schemas.openxmlformats.org/officeDocument/2006/relationships" id="260" r:id="Rde8428ee3218470b"/>
    <p:sldId xmlns:r="http://schemas.openxmlformats.org/officeDocument/2006/relationships" id="261" r:id="R1d0cf499700e4216"/>
    <p:sldId xmlns:r="http://schemas.openxmlformats.org/officeDocument/2006/relationships" id="262" r:id="Rdabd797b081d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afc4dd36a4ab8" /><Relationship Type="http://schemas.openxmlformats.org/officeDocument/2006/relationships/slide" Target="/ppt/slides/slide1.xml" Id="R2538af7fe8b44c7c" /><Relationship Type="http://schemas.openxmlformats.org/officeDocument/2006/relationships/slide" Target="/ppt/slides/slide2.xml" Id="Rcabe40e8df1a40ab" /><Relationship Type="http://schemas.openxmlformats.org/officeDocument/2006/relationships/slide" Target="/ppt/slides/slide3.xml" Id="R31c17d840e9f4495" /><Relationship Type="http://schemas.openxmlformats.org/officeDocument/2006/relationships/slide" Target="/ppt/slides/slide4.xml" Id="Rd95badb151fa46bc" /><Relationship Type="http://schemas.openxmlformats.org/officeDocument/2006/relationships/slide" Target="/ppt/slides/slide5.xml" Id="Rde8428ee3218470b" /><Relationship Type="http://schemas.openxmlformats.org/officeDocument/2006/relationships/slide" Target="/ppt/slides/slide6.xml" Id="R1d0cf499700e4216" /><Relationship Type="http://schemas.openxmlformats.org/officeDocument/2006/relationships/slide" Target="/ppt/slides/slide7.xml" Id="Rdabd797b081d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cd492d36c42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4414163664c57" /><Relationship Type="http://schemas.openxmlformats.org/officeDocument/2006/relationships/theme" Target="/ppt/slideMasters/theme/theme1.xml" Id="Rec2c796f1bd14c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441416366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15762d4ab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5c09d1328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75c77a177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9dce43f11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2dc20d7004b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e014fa35a41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8b2008e0d40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BAKØY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BAKØY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108 511 707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7 806 275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30 341 349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BAKØY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85 19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993 433 489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AS</a:t>
            </a:r>
          </a:p>
        </p:txBody>
      </p:sp>
    </p:spTree>
  </p:cSld>
  <p:clrMapOvr>
    <a:masterClrMapping xmlns:a="http://schemas.openxmlformats.org/drawingml/2006/main"/>
  </p:clrMapOvr>
</p:sld>
</file>