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eeeadb09741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f60885ceb4e48"/>
  </p:sldMasterIdLst>
  <p:sldIdLst>
    <p:sldId xmlns:r="http://schemas.openxmlformats.org/officeDocument/2006/relationships" id="256" r:id="Rf60787830804494d"/>
    <p:sldId xmlns:r="http://schemas.openxmlformats.org/officeDocument/2006/relationships" id="257" r:id="Rf6e389d2ae5f4d96"/>
    <p:sldId xmlns:r="http://schemas.openxmlformats.org/officeDocument/2006/relationships" id="258" r:id="Rf06940940db342b0"/>
    <p:sldId xmlns:r="http://schemas.openxmlformats.org/officeDocument/2006/relationships" id="259" r:id="R08a0a32f67524249"/>
    <p:sldId xmlns:r="http://schemas.openxmlformats.org/officeDocument/2006/relationships" id="260" r:id="R41e3fab384444aa8"/>
    <p:sldId xmlns:r="http://schemas.openxmlformats.org/officeDocument/2006/relationships" id="261" r:id="R49ec5e1d98e64a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f60885ceb4e48" /><Relationship Type="http://schemas.openxmlformats.org/officeDocument/2006/relationships/slide" Target="/ppt/slides/slide1.xml" Id="Rf60787830804494d" /><Relationship Type="http://schemas.openxmlformats.org/officeDocument/2006/relationships/slide" Target="/ppt/slides/slide2.xml" Id="Rf6e389d2ae5f4d96" /><Relationship Type="http://schemas.openxmlformats.org/officeDocument/2006/relationships/slide" Target="/ppt/slides/slide3.xml" Id="Rf06940940db342b0" /><Relationship Type="http://schemas.openxmlformats.org/officeDocument/2006/relationships/slide" Target="/ppt/slides/slide4.xml" Id="R08a0a32f67524249" /><Relationship Type="http://schemas.openxmlformats.org/officeDocument/2006/relationships/slide" Target="/ppt/slides/slide5.xml" Id="R41e3fab384444aa8" /><Relationship Type="http://schemas.openxmlformats.org/officeDocument/2006/relationships/slide" Target="/ppt/slides/slide6.xml" Id="R49ec5e1d98e64a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aebd56671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6ba2a0064468a" /><Relationship Type="http://schemas.openxmlformats.org/officeDocument/2006/relationships/theme" Target="/ppt/slideMasters/theme/theme1.xml" Id="R9da5b235f731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6ba2a006446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c169c41634f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cc2812784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1fc5af0de4e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cf26ec5af49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21eecdc5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588a683148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 BYGG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NORDBØ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FOLKVORD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AMDAL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ARVE ÅS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olav.loge@fiska.no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993 432 342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 BYGG AS</a:t>
            </a:r>
          </a:p>
        </p:txBody>
      </p:sp>
    </p:spTree>
  </p:cSld>
  <p:clrMapOvr>
    <a:masterClrMapping xmlns:a="http://schemas.openxmlformats.org/drawingml/2006/main"/>
  </p:clrMapOvr>
</p:sld>
</file>