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7f61e7e8f9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7dc8b46e454fb2"/>
  </p:sldMasterIdLst>
  <p:sldIdLst>
    <p:sldId xmlns:r="http://schemas.openxmlformats.org/officeDocument/2006/relationships" id="256" r:id="Raa3ab4ca89c24673"/>
    <p:sldId xmlns:r="http://schemas.openxmlformats.org/officeDocument/2006/relationships" id="257" r:id="R4577db855a8146b3"/>
    <p:sldId xmlns:r="http://schemas.openxmlformats.org/officeDocument/2006/relationships" id="258" r:id="R726bc7a98b1d40fb"/>
    <p:sldId xmlns:r="http://schemas.openxmlformats.org/officeDocument/2006/relationships" id="259" r:id="Rfc6c52a91f754c89"/>
    <p:sldId xmlns:r="http://schemas.openxmlformats.org/officeDocument/2006/relationships" id="260" r:id="R8b8056c08a5447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7dc8b46e454fb2" /><Relationship Type="http://schemas.openxmlformats.org/officeDocument/2006/relationships/slide" Target="/ppt/slides/slide1.xml" Id="Raa3ab4ca89c24673" /><Relationship Type="http://schemas.openxmlformats.org/officeDocument/2006/relationships/slide" Target="/ppt/slides/slide2.xml" Id="R4577db855a8146b3" /><Relationship Type="http://schemas.openxmlformats.org/officeDocument/2006/relationships/slide" Target="/ppt/slides/slide3.xml" Id="R726bc7a98b1d40fb" /><Relationship Type="http://schemas.openxmlformats.org/officeDocument/2006/relationships/slide" Target="/ppt/slides/slide4.xml" Id="Rfc6c52a91f754c89" /><Relationship Type="http://schemas.openxmlformats.org/officeDocument/2006/relationships/slide" Target="/ppt/slides/slide5.xml" Id="R8b8056c08a5447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0eaa0c898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4b7b4f7c84206" /><Relationship Type="http://schemas.openxmlformats.org/officeDocument/2006/relationships/theme" Target="/ppt/slideMasters/theme/theme1.xml" Id="R6bc24fa020d4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14b7b4f7c842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97e5877454b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41a5e0a3e40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0794c7df44a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1eaeecde24a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35ffff251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SANATORIEBAKKEN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SANATORIEBAKKEN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SANATORIEBAKKEN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SANATORIEBAKKEN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SANATORIEBAKKEN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SANATORIEBAKKEN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993 431 052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SANATORIEBAKKEN AS</a:t>
            </a:r>
          </a:p>
        </p:txBody>
      </p:sp>
    </p:spTree>
  </p:cSld>
  <p:clrMapOvr>
    <a:masterClrMapping xmlns:a="http://schemas.openxmlformats.org/drawingml/2006/main"/>
  </p:clrMapOvr>
</p:sld>
</file>