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5cdc0b2d9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dcee6e2854b65"/>
  </p:sldMasterIdLst>
  <p:sldIdLst>
    <p:sldId xmlns:r="http://schemas.openxmlformats.org/officeDocument/2006/relationships" id="256" r:id="R11b76783a2cc427c"/>
    <p:sldId xmlns:r="http://schemas.openxmlformats.org/officeDocument/2006/relationships" id="257" r:id="Re8039e4925284fce"/>
    <p:sldId xmlns:r="http://schemas.openxmlformats.org/officeDocument/2006/relationships" id="258" r:id="R104c575d25e34ca6"/>
    <p:sldId xmlns:r="http://schemas.openxmlformats.org/officeDocument/2006/relationships" id="259" r:id="R4ae7baf58b4f4fab"/>
    <p:sldId xmlns:r="http://schemas.openxmlformats.org/officeDocument/2006/relationships" id="260" r:id="Rba530549170044fa"/>
    <p:sldId xmlns:r="http://schemas.openxmlformats.org/officeDocument/2006/relationships" id="261" r:id="R032b2bf55be3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dcee6e2854b65" /><Relationship Type="http://schemas.openxmlformats.org/officeDocument/2006/relationships/slide" Target="/ppt/slides/slide1.xml" Id="R11b76783a2cc427c" /><Relationship Type="http://schemas.openxmlformats.org/officeDocument/2006/relationships/slide" Target="/ppt/slides/slide2.xml" Id="Re8039e4925284fce" /><Relationship Type="http://schemas.openxmlformats.org/officeDocument/2006/relationships/slide" Target="/ppt/slides/slide3.xml" Id="R104c575d25e34ca6" /><Relationship Type="http://schemas.openxmlformats.org/officeDocument/2006/relationships/slide" Target="/ppt/slides/slide4.xml" Id="R4ae7baf58b4f4fab" /><Relationship Type="http://schemas.openxmlformats.org/officeDocument/2006/relationships/slide" Target="/ppt/slides/slide5.xml" Id="Rba530549170044fa" /><Relationship Type="http://schemas.openxmlformats.org/officeDocument/2006/relationships/slide" Target="/ppt/slides/slide6.xml" Id="R032b2bf55be3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6561bb45b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e1a26acf54db0" /><Relationship Type="http://schemas.openxmlformats.org/officeDocument/2006/relationships/theme" Target="/ppt/slideMasters/theme/theme1.xml" Id="Re6911e2d5b94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e1a26acf5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b56b079ed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20c44b4ef49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2adcb3368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c5c608ecc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534bd710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a53af435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LILLEAKER EIENDOM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 EIENDOM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2 267 597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52 072 745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LILLEAKER EIENDOM II AS</a:t>
            </a:r>
          </a:p>
        </p:txBody>
      </p:sp>
    </p:spTree>
  </p:cSld>
  <p:clrMapOvr>
    <a:masterClrMapping xmlns:a="http://schemas.openxmlformats.org/drawingml/2006/main"/>
  </p:clrMapOvr>
</p:sld>
</file>