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bcb71dc3b04fa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710f120abd45cc"/>
  </p:sldMasterIdLst>
  <p:sldIdLst>
    <p:sldId xmlns:r="http://schemas.openxmlformats.org/officeDocument/2006/relationships" id="256" r:id="R0c61c51b61ef4a05"/>
    <p:sldId xmlns:r="http://schemas.openxmlformats.org/officeDocument/2006/relationships" id="257" r:id="Rdbd222cb89104686"/>
    <p:sldId xmlns:r="http://schemas.openxmlformats.org/officeDocument/2006/relationships" id="258" r:id="Rd878a00742bf406f"/>
    <p:sldId xmlns:r="http://schemas.openxmlformats.org/officeDocument/2006/relationships" id="259" r:id="Rd69582f3de8d4c96"/>
    <p:sldId xmlns:r="http://schemas.openxmlformats.org/officeDocument/2006/relationships" id="260" r:id="R23fff0fdb2784268"/>
    <p:sldId xmlns:r="http://schemas.openxmlformats.org/officeDocument/2006/relationships" id="261" r:id="Rac2b76cf99624f33"/>
    <p:sldId xmlns:r="http://schemas.openxmlformats.org/officeDocument/2006/relationships" id="262" r:id="R27a416da1c9045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710f120abd45cc" /><Relationship Type="http://schemas.openxmlformats.org/officeDocument/2006/relationships/slide" Target="/ppt/slides/slide1.xml" Id="R0c61c51b61ef4a05" /><Relationship Type="http://schemas.openxmlformats.org/officeDocument/2006/relationships/slide" Target="/ppt/slides/slide2.xml" Id="Rdbd222cb89104686" /><Relationship Type="http://schemas.openxmlformats.org/officeDocument/2006/relationships/slide" Target="/ppt/slides/slide3.xml" Id="Rd878a00742bf406f" /><Relationship Type="http://schemas.openxmlformats.org/officeDocument/2006/relationships/slide" Target="/ppt/slides/slide4.xml" Id="Rd69582f3de8d4c96" /><Relationship Type="http://schemas.openxmlformats.org/officeDocument/2006/relationships/slide" Target="/ppt/slides/slide5.xml" Id="R23fff0fdb2784268" /><Relationship Type="http://schemas.openxmlformats.org/officeDocument/2006/relationships/slide" Target="/ppt/slides/slide6.xml" Id="Rac2b76cf99624f33" /><Relationship Type="http://schemas.openxmlformats.org/officeDocument/2006/relationships/slide" Target="/ppt/slides/slide7.xml" Id="R27a416da1c9045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eefc4685f148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7dfb9f794b446f" /><Relationship Type="http://schemas.openxmlformats.org/officeDocument/2006/relationships/theme" Target="/ppt/slideMasters/theme/theme1.xml" Id="R70c82fd114c049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7dfb9f794b446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e5060d080442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b5397201f04d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917024cedd42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ec8717a31f43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2853415ac54d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73aa922d554c2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aa2421243f45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CONSIGLIERE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CONSIGLIERE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CONSIGLIERE AS ble etablert [år] og holder til i Jessheim.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CONSIGLIERE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CONSIGLIERE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CONSIGLIERE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2 570 490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362 908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3 713 026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10 540 251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11 157 473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CONSIGLIERE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BRENSDAL GISLE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CONSIGLIERE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Bekkestien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2068 Jessheim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gbr@consigliere.no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www.consigliere.no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993 429 929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CONSIGLIERE AS</a:t>
            </a:r>
          </a:p>
        </p:txBody>
      </p:sp>
    </p:spTree>
  </p:cSld>
  <p:clrMapOvr>
    <a:masterClrMapping xmlns:a="http://schemas.openxmlformats.org/drawingml/2006/main"/>
  </p:clrMapOvr>
</p:sld>
</file>