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02f61f406544f2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3c3ea38150a49a1"/>
  </p:sldMasterIdLst>
  <p:sldIdLst>
    <p:sldId xmlns:r="http://schemas.openxmlformats.org/officeDocument/2006/relationships" id="256" r:id="R24827614687c4ce5"/>
    <p:sldId xmlns:r="http://schemas.openxmlformats.org/officeDocument/2006/relationships" id="257" r:id="R5fd5e90be7fd4b2b"/>
    <p:sldId xmlns:r="http://schemas.openxmlformats.org/officeDocument/2006/relationships" id="258" r:id="Rfbeae852423b418f"/>
    <p:sldId xmlns:r="http://schemas.openxmlformats.org/officeDocument/2006/relationships" id="259" r:id="R57cc40547794456f"/>
    <p:sldId xmlns:r="http://schemas.openxmlformats.org/officeDocument/2006/relationships" id="260" r:id="R0306274b91cf41a6"/>
    <p:sldId xmlns:r="http://schemas.openxmlformats.org/officeDocument/2006/relationships" id="261" r:id="R27d496d26f0043f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c3ea38150a49a1" /><Relationship Type="http://schemas.openxmlformats.org/officeDocument/2006/relationships/slide" Target="/ppt/slides/slide1.xml" Id="R24827614687c4ce5" /><Relationship Type="http://schemas.openxmlformats.org/officeDocument/2006/relationships/slide" Target="/ppt/slides/slide2.xml" Id="R5fd5e90be7fd4b2b" /><Relationship Type="http://schemas.openxmlformats.org/officeDocument/2006/relationships/slide" Target="/ppt/slides/slide3.xml" Id="Rfbeae852423b418f" /><Relationship Type="http://schemas.openxmlformats.org/officeDocument/2006/relationships/slide" Target="/ppt/slides/slide4.xml" Id="R57cc40547794456f" /><Relationship Type="http://schemas.openxmlformats.org/officeDocument/2006/relationships/slide" Target="/ppt/slides/slide5.xml" Id="R0306274b91cf41a6" /><Relationship Type="http://schemas.openxmlformats.org/officeDocument/2006/relationships/slide" Target="/ppt/slides/slide6.xml" Id="R27d496d26f0043f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a523cf97b8443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9d77c72f1f44c5" /><Relationship Type="http://schemas.openxmlformats.org/officeDocument/2006/relationships/theme" Target="/ppt/slideMasters/theme/theme1.xml" Id="Rd3f1eabe055b439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99d77c72f1f44c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bb9ca2fc7c425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7a5ffe5aed4cf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4b999add7f445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ed041b251a44a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c63cd9405948e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b29b8bdaf04c2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HENDEN ELEKTRO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HENDEN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HENDEN ELEKTRO AS ble etablert [år] og holder til i Sandane.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HENDEN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HENDEN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HENDEN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ELTERA GRUPPEN NORGE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HENDEN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Sørstrandsvegen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6823 Sandane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993 428 388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HENDEN ELEKTRO AS</a:t>
            </a:r>
          </a:p>
        </p:txBody>
      </p:sp>
    </p:spTree>
  </p:cSld>
  <p:clrMapOvr>
    <a:masterClrMapping xmlns:a="http://schemas.openxmlformats.org/drawingml/2006/main"/>
  </p:clrMapOvr>
</p:sld>
</file>