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e05df2b2c48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bb034a1ad0436b"/>
  </p:sldMasterIdLst>
  <p:sldIdLst>
    <p:sldId xmlns:r="http://schemas.openxmlformats.org/officeDocument/2006/relationships" id="256" r:id="Rd60776468cb943a3"/>
    <p:sldId xmlns:r="http://schemas.openxmlformats.org/officeDocument/2006/relationships" id="257" r:id="Ra868761f5fa24e0d"/>
    <p:sldId xmlns:r="http://schemas.openxmlformats.org/officeDocument/2006/relationships" id="258" r:id="R9831da5078704ff8"/>
    <p:sldId xmlns:r="http://schemas.openxmlformats.org/officeDocument/2006/relationships" id="259" r:id="R722bca879bea4a7a"/>
    <p:sldId xmlns:r="http://schemas.openxmlformats.org/officeDocument/2006/relationships" id="260" r:id="R57d5afc04eb14cb3"/>
    <p:sldId xmlns:r="http://schemas.openxmlformats.org/officeDocument/2006/relationships" id="261" r:id="R0ada24721fe7444f"/>
    <p:sldId xmlns:r="http://schemas.openxmlformats.org/officeDocument/2006/relationships" id="262" r:id="R6d5ac5bb65214e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b034a1ad0436b" /><Relationship Type="http://schemas.openxmlformats.org/officeDocument/2006/relationships/slide" Target="/ppt/slides/slide1.xml" Id="Rd60776468cb943a3" /><Relationship Type="http://schemas.openxmlformats.org/officeDocument/2006/relationships/slide" Target="/ppt/slides/slide2.xml" Id="Ra868761f5fa24e0d" /><Relationship Type="http://schemas.openxmlformats.org/officeDocument/2006/relationships/slide" Target="/ppt/slides/slide3.xml" Id="R9831da5078704ff8" /><Relationship Type="http://schemas.openxmlformats.org/officeDocument/2006/relationships/slide" Target="/ppt/slides/slide4.xml" Id="R722bca879bea4a7a" /><Relationship Type="http://schemas.openxmlformats.org/officeDocument/2006/relationships/slide" Target="/ppt/slides/slide5.xml" Id="R57d5afc04eb14cb3" /><Relationship Type="http://schemas.openxmlformats.org/officeDocument/2006/relationships/slide" Target="/ppt/slides/slide6.xml" Id="R0ada24721fe7444f" /><Relationship Type="http://schemas.openxmlformats.org/officeDocument/2006/relationships/slide" Target="/ppt/slides/slide7.xml" Id="R6d5ac5bb65214e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5f7d8db3d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4c22859e042b8" /><Relationship Type="http://schemas.openxmlformats.org/officeDocument/2006/relationships/theme" Target="/ppt/slideMasters/theme/theme1.xml" Id="R6584aea1c30b46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4c22859e042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4dee04fd141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a48f899be49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4b8e22840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8c35992c9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197bde07d47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caba101d849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02fffea2140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PITLINGEN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PITLINGEN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889 377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11 946 326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11 958 013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ERNST ANDREAS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LINDA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PITLINGEN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44B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46 50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993 428 027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PITLINGEN AS</a:t>
            </a:r>
          </a:p>
        </p:txBody>
      </p:sp>
    </p:spTree>
  </p:cSld>
  <p:clrMapOvr>
    <a:masterClrMapping xmlns:a="http://schemas.openxmlformats.org/drawingml/2006/main"/>
  </p:clrMapOvr>
</p:sld>
</file>