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6c963c0ed046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0b7ddfc1d54f7a"/>
  </p:sldMasterIdLst>
  <p:sldIdLst>
    <p:sldId xmlns:r="http://schemas.openxmlformats.org/officeDocument/2006/relationships" id="256" r:id="R2aff0350c53d47d8"/>
    <p:sldId xmlns:r="http://schemas.openxmlformats.org/officeDocument/2006/relationships" id="257" r:id="R6da93802ec354c7a"/>
    <p:sldId xmlns:r="http://schemas.openxmlformats.org/officeDocument/2006/relationships" id="258" r:id="R5c89543ae2c34dd7"/>
    <p:sldId xmlns:r="http://schemas.openxmlformats.org/officeDocument/2006/relationships" id="259" r:id="Rb9bd964e532d4ec4"/>
    <p:sldId xmlns:r="http://schemas.openxmlformats.org/officeDocument/2006/relationships" id="260" r:id="R5632f740068847c8"/>
    <p:sldId xmlns:r="http://schemas.openxmlformats.org/officeDocument/2006/relationships" id="261" r:id="Rb3ca88fcaa3947d9"/>
    <p:sldId xmlns:r="http://schemas.openxmlformats.org/officeDocument/2006/relationships" id="262" r:id="Rfaf9d88d485b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0b7ddfc1d54f7a" /><Relationship Type="http://schemas.openxmlformats.org/officeDocument/2006/relationships/slide" Target="/ppt/slides/slide1.xml" Id="R2aff0350c53d47d8" /><Relationship Type="http://schemas.openxmlformats.org/officeDocument/2006/relationships/slide" Target="/ppt/slides/slide2.xml" Id="R6da93802ec354c7a" /><Relationship Type="http://schemas.openxmlformats.org/officeDocument/2006/relationships/slide" Target="/ppt/slides/slide3.xml" Id="R5c89543ae2c34dd7" /><Relationship Type="http://schemas.openxmlformats.org/officeDocument/2006/relationships/slide" Target="/ppt/slides/slide4.xml" Id="Rb9bd964e532d4ec4" /><Relationship Type="http://schemas.openxmlformats.org/officeDocument/2006/relationships/slide" Target="/ppt/slides/slide5.xml" Id="R5632f740068847c8" /><Relationship Type="http://schemas.openxmlformats.org/officeDocument/2006/relationships/slide" Target="/ppt/slides/slide6.xml" Id="Rb3ca88fcaa3947d9" /><Relationship Type="http://schemas.openxmlformats.org/officeDocument/2006/relationships/slide" Target="/ppt/slides/slide7.xml" Id="Rfaf9d88d485b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452214e4f43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a0f6e3c864f9b" /><Relationship Type="http://schemas.openxmlformats.org/officeDocument/2006/relationships/theme" Target="/ppt/slideMasters/theme/theme1.xml" Id="R993b42349f984f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3a0f6e3c864f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868b2bba948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ba7d30e4a45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4d25ce46e46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ad6071b6f4a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118f2f4494c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041cc4e2d441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25daef8c640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JV JOHANSEN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JOHANSEN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JV JOHANSEN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JOHANSEN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JOHANSEN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JOHANSEN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5 239 712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14 674 381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20 225 608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JOHANSEN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JØRN-VIDAR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JOHANSEN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 Gate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8004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jvj@gj.no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993 426 164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JOHANSEN HOLDING AS</a:t>
            </a:r>
          </a:p>
        </p:txBody>
      </p:sp>
    </p:spTree>
  </p:cSld>
  <p:clrMapOvr>
    <a:masterClrMapping xmlns:a="http://schemas.openxmlformats.org/drawingml/2006/main"/>
  </p:clrMapOvr>
</p:sld>
</file>