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08d5f88bb42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4e5c9c850423c"/>
  </p:sldMasterIdLst>
  <p:sldIdLst>
    <p:sldId xmlns:r="http://schemas.openxmlformats.org/officeDocument/2006/relationships" id="256" r:id="R3a1f3fcc55b040f6"/>
    <p:sldId xmlns:r="http://schemas.openxmlformats.org/officeDocument/2006/relationships" id="257" r:id="Ra77d7fe7983f403f"/>
    <p:sldId xmlns:r="http://schemas.openxmlformats.org/officeDocument/2006/relationships" id="258" r:id="R8f214abc4ade4826"/>
    <p:sldId xmlns:r="http://schemas.openxmlformats.org/officeDocument/2006/relationships" id="259" r:id="Rf90a69ff1f524fa6"/>
    <p:sldId xmlns:r="http://schemas.openxmlformats.org/officeDocument/2006/relationships" id="260" r:id="Rbd12c7f6ad9f4772"/>
    <p:sldId xmlns:r="http://schemas.openxmlformats.org/officeDocument/2006/relationships" id="261" r:id="R8ba3f87018604ead"/>
    <p:sldId xmlns:r="http://schemas.openxmlformats.org/officeDocument/2006/relationships" id="262" r:id="R8486d871d4ec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4e5c9c850423c" /><Relationship Type="http://schemas.openxmlformats.org/officeDocument/2006/relationships/slide" Target="/ppt/slides/slide1.xml" Id="R3a1f3fcc55b040f6" /><Relationship Type="http://schemas.openxmlformats.org/officeDocument/2006/relationships/slide" Target="/ppt/slides/slide2.xml" Id="Ra77d7fe7983f403f" /><Relationship Type="http://schemas.openxmlformats.org/officeDocument/2006/relationships/slide" Target="/ppt/slides/slide3.xml" Id="R8f214abc4ade4826" /><Relationship Type="http://schemas.openxmlformats.org/officeDocument/2006/relationships/slide" Target="/ppt/slides/slide4.xml" Id="Rf90a69ff1f524fa6" /><Relationship Type="http://schemas.openxmlformats.org/officeDocument/2006/relationships/slide" Target="/ppt/slides/slide5.xml" Id="Rbd12c7f6ad9f4772" /><Relationship Type="http://schemas.openxmlformats.org/officeDocument/2006/relationships/slide" Target="/ppt/slides/slide6.xml" Id="R8ba3f87018604ead" /><Relationship Type="http://schemas.openxmlformats.org/officeDocument/2006/relationships/slide" Target="/ppt/slides/slide7.xml" Id="R8486d871d4ec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48f91e3b04d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8e49629441f6" /><Relationship Type="http://schemas.openxmlformats.org/officeDocument/2006/relationships/theme" Target="/ppt/slideMasters/theme/theme1.xml" Id="R5e0617637212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c8e496294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e722bebf248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6cdabad6c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fb4ffac30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e72481e90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e09f8fa04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037be250a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b55e5b5b141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MG SALG OG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SALG OG UTLEIE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3 885 339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2 078 734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AASS ELISABET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BROMSETH ANITA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Fossegrenda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26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post@mgsalg.no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www.mgsalg.no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993 426 091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SALG OG UTLEIE AS</a:t>
            </a:r>
          </a:p>
        </p:txBody>
      </p:sp>
    </p:spTree>
  </p:cSld>
  <p:clrMapOvr>
    <a:masterClrMapping xmlns:a="http://schemas.openxmlformats.org/drawingml/2006/main"/>
  </p:clrMapOvr>
</p:sld>
</file>