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9bd22e31434a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5e3bca0b104785"/>
  </p:sldMasterIdLst>
  <p:sldIdLst>
    <p:sldId xmlns:r="http://schemas.openxmlformats.org/officeDocument/2006/relationships" id="256" r:id="Rfb663f6298d34382"/>
    <p:sldId xmlns:r="http://schemas.openxmlformats.org/officeDocument/2006/relationships" id="257" r:id="Rc68a8e6c3fb14b9a"/>
    <p:sldId xmlns:r="http://schemas.openxmlformats.org/officeDocument/2006/relationships" id="258" r:id="R6014ec394bc14296"/>
    <p:sldId xmlns:r="http://schemas.openxmlformats.org/officeDocument/2006/relationships" id="259" r:id="R181a2a69d2b54b10"/>
    <p:sldId xmlns:r="http://schemas.openxmlformats.org/officeDocument/2006/relationships" id="260" r:id="R388dbf50fb4d4e20"/>
    <p:sldId xmlns:r="http://schemas.openxmlformats.org/officeDocument/2006/relationships" id="261" r:id="R945bd9e8e9b345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e3bca0b104785" /><Relationship Type="http://schemas.openxmlformats.org/officeDocument/2006/relationships/slide" Target="/ppt/slides/slide1.xml" Id="Rfb663f6298d34382" /><Relationship Type="http://schemas.openxmlformats.org/officeDocument/2006/relationships/slide" Target="/ppt/slides/slide2.xml" Id="Rc68a8e6c3fb14b9a" /><Relationship Type="http://schemas.openxmlformats.org/officeDocument/2006/relationships/slide" Target="/ppt/slides/slide3.xml" Id="R6014ec394bc14296" /><Relationship Type="http://schemas.openxmlformats.org/officeDocument/2006/relationships/slide" Target="/ppt/slides/slide4.xml" Id="R181a2a69d2b54b10" /><Relationship Type="http://schemas.openxmlformats.org/officeDocument/2006/relationships/slide" Target="/ppt/slides/slide5.xml" Id="R388dbf50fb4d4e20" /><Relationship Type="http://schemas.openxmlformats.org/officeDocument/2006/relationships/slide" Target="/ppt/slides/slide6.xml" Id="R945bd9e8e9b345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81fe4ccac54e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51a21ab7a469b" /><Relationship Type="http://schemas.openxmlformats.org/officeDocument/2006/relationships/theme" Target="/ppt/slideMasters/theme/theme1.xml" Id="Rc012916ef1ad4d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251a21ab7a46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0cf7b3f63e46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2c9815c1043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664fe32f2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28b5ef6e748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782bc790443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1933777fa4c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SOLHAUGEN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SOLHAUGEN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SOLHAUGEN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SOLHAUGEN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SOLHAUGEN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SOLHAUGEN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54 342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SOLHAUGEN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993 424 048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SOLHAUGEN UTVIKLING AS</a:t>
            </a:r>
          </a:p>
        </p:txBody>
      </p:sp>
    </p:spTree>
  </p:cSld>
  <p:clrMapOvr>
    <a:masterClrMapping xmlns:a="http://schemas.openxmlformats.org/drawingml/2006/main"/>
  </p:clrMapOvr>
</p:sld>
</file>