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c2d803670c4a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5ea9a5fa654375"/>
  </p:sldMasterIdLst>
  <p:sldIdLst>
    <p:sldId xmlns:r="http://schemas.openxmlformats.org/officeDocument/2006/relationships" id="256" r:id="Raa43fa50d7824c9d"/>
    <p:sldId xmlns:r="http://schemas.openxmlformats.org/officeDocument/2006/relationships" id="257" r:id="R782642fb87204b3d"/>
    <p:sldId xmlns:r="http://schemas.openxmlformats.org/officeDocument/2006/relationships" id="258" r:id="Rcd0da42bb8074987"/>
    <p:sldId xmlns:r="http://schemas.openxmlformats.org/officeDocument/2006/relationships" id="259" r:id="R11410d8823914e01"/>
    <p:sldId xmlns:r="http://schemas.openxmlformats.org/officeDocument/2006/relationships" id="260" r:id="Rea3e49f86b794b5e"/>
    <p:sldId xmlns:r="http://schemas.openxmlformats.org/officeDocument/2006/relationships" id="261" r:id="Rb9fa01114abc4adc"/>
    <p:sldId xmlns:r="http://schemas.openxmlformats.org/officeDocument/2006/relationships" id="262" r:id="R355cbd687d6047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5ea9a5fa654375" /><Relationship Type="http://schemas.openxmlformats.org/officeDocument/2006/relationships/slide" Target="/ppt/slides/slide1.xml" Id="Raa43fa50d7824c9d" /><Relationship Type="http://schemas.openxmlformats.org/officeDocument/2006/relationships/slide" Target="/ppt/slides/slide2.xml" Id="R782642fb87204b3d" /><Relationship Type="http://schemas.openxmlformats.org/officeDocument/2006/relationships/slide" Target="/ppt/slides/slide3.xml" Id="Rcd0da42bb8074987" /><Relationship Type="http://schemas.openxmlformats.org/officeDocument/2006/relationships/slide" Target="/ppt/slides/slide4.xml" Id="R11410d8823914e01" /><Relationship Type="http://schemas.openxmlformats.org/officeDocument/2006/relationships/slide" Target="/ppt/slides/slide5.xml" Id="Rea3e49f86b794b5e" /><Relationship Type="http://schemas.openxmlformats.org/officeDocument/2006/relationships/slide" Target="/ppt/slides/slide6.xml" Id="Rb9fa01114abc4adc" /><Relationship Type="http://schemas.openxmlformats.org/officeDocument/2006/relationships/slide" Target="/ppt/slides/slide7.xml" Id="R355cbd687d6047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80d3b1fa9349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a9731ee5f4be9" /><Relationship Type="http://schemas.openxmlformats.org/officeDocument/2006/relationships/theme" Target="/ppt/slideMasters/theme/theme1.xml" Id="R5ab1f18c2b054b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8a9731ee5f4b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1a19727e34b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0ccb6dda146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d737a30ff48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6205d4c2345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87e8ffc834d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0780946a248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8ec0d47fe49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INNSPILL HC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INNSPILL HC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INNSPILL HC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INNSPILL HC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INNSPILL HC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INNSPILL HC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1 476 463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669 973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807 407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1 753 570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INNSPILL HC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HARALD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INNSPILL HC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Revheimsmyra 134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4045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993 419 613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INNSPILL HC AS</a:t>
            </a:r>
          </a:p>
        </p:txBody>
      </p:sp>
    </p:spTree>
  </p:cSld>
  <p:clrMapOvr>
    <a:masterClrMapping xmlns:a="http://schemas.openxmlformats.org/drawingml/2006/main"/>
  </p:clrMapOvr>
</p:sld>
</file>