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8721deac04f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9e3a01ad054308"/>
  </p:sldMasterIdLst>
  <p:sldIdLst>
    <p:sldId xmlns:r="http://schemas.openxmlformats.org/officeDocument/2006/relationships" id="256" r:id="Rb251ce9f54df4fd5"/>
    <p:sldId xmlns:r="http://schemas.openxmlformats.org/officeDocument/2006/relationships" id="257" r:id="R31f0a2d3feb74118"/>
    <p:sldId xmlns:r="http://schemas.openxmlformats.org/officeDocument/2006/relationships" id="258" r:id="R1e42c2095e4c4a6b"/>
    <p:sldId xmlns:r="http://schemas.openxmlformats.org/officeDocument/2006/relationships" id="259" r:id="Rc4cbc35a187c4ba0"/>
    <p:sldId xmlns:r="http://schemas.openxmlformats.org/officeDocument/2006/relationships" id="260" r:id="R71863d2252dc4665"/>
    <p:sldId xmlns:r="http://schemas.openxmlformats.org/officeDocument/2006/relationships" id="261" r:id="Rc2dc02bef9f04e10"/>
    <p:sldId xmlns:r="http://schemas.openxmlformats.org/officeDocument/2006/relationships" id="262" r:id="R13ee432f666d4f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9e3a01ad054308" /><Relationship Type="http://schemas.openxmlformats.org/officeDocument/2006/relationships/slide" Target="/ppt/slides/slide1.xml" Id="Rb251ce9f54df4fd5" /><Relationship Type="http://schemas.openxmlformats.org/officeDocument/2006/relationships/slide" Target="/ppt/slides/slide2.xml" Id="R31f0a2d3feb74118" /><Relationship Type="http://schemas.openxmlformats.org/officeDocument/2006/relationships/slide" Target="/ppt/slides/slide3.xml" Id="R1e42c2095e4c4a6b" /><Relationship Type="http://schemas.openxmlformats.org/officeDocument/2006/relationships/slide" Target="/ppt/slides/slide4.xml" Id="Rc4cbc35a187c4ba0" /><Relationship Type="http://schemas.openxmlformats.org/officeDocument/2006/relationships/slide" Target="/ppt/slides/slide5.xml" Id="R71863d2252dc4665" /><Relationship Type="http://schemas.openxmlformats.org/officeDocument/2006/relationships/slide" Target="/ppt/slides/slide6.xml" Id="Rc2dc02bef9f04e10" /><Relationship Type="http://schemas.openxmlformats.org/officeDocument/2006/relationships/slide" Target="/ppt/slides/slide7.xml" Id="R13ee432f666d4f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e200c12b847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96d2bc34547ca" /><Relationship Type="http://schemas.openxmlformats.org/officeDocument/2006/relationships/theme" Target="/ppt/slideMasters/theme/theme1.xml" Id="R1e10c3aa3fff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a96d2bc34547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9a60999234a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79f317eae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41e22110e4f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39307d17249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bfa474257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cec2296384b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b750d9664e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TANNDESIGN SØR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TANNDESIGN SØR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8 760 011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2 192 820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2 103 703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5 292 546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PREBEN SKÅRMO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THOMASSEN MONICA SKÅRMO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Lundsvei 1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4630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14 80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993 419 052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TANNDESIGN SØR AS</a:t>
            </a:r>
          </a:p>
        </p:txBody>
      </p:sp>
    </p:spTree>
  </p:cSld>
  <p:clrMapOvr>
    <a:masterClrMapping xmlns:a="http://schemas.openxmlformats.org/drawingml/2006/main"/>
  </p:clrMapOvr>
</p:sld>
</file>