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026de6b2f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74e2a03344dc9"/>
  </p:sldMasterIdLst>
  <p:sldIdLst>
    <p:sldId xmlns:r="http://schemas.openxmlformats.org/officeDocument/2006/relationships" id="256" r:id="R4df6ffe655964931"/>
    <p:sldId xmlns:r="http://schemas.openxmlformats.org/officeDocument/2006/relationships" id="257" r:id="Rc343e2207de54b7a"/>
    <p:sldId xmlns:r="http://schemas.openxmlformats.org/officeDocument/2006/relationships" id="258" r:id="R8c746e8063ec41b3"/>
    <p:sldId xmlns:r="http://schemas.openxmlformats.org/officeDocument/2006/relationships" id="259" r:id="R8d6c702d2a03487f"/>
    <p:sldId xmlns:r="http://schemas.openxmlformats.org/officeDocument/2006/relationships" id="260" r:id="R69513c2e8cb1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74e2a03344dc9" /><Relationship Type="http://schemas.openxmlformats.org/officeDocument/2006/relationships/slide" Target="/ppt/slides/slide1.xml" Id="R4df6ffe655964931" /><Relationship Type="http://schemas.openxmlformats.org/officeDocument/2006/relationships/slide" Target="/ppt/slides/slide2.xml" Id="Rc343e2207de54b7a" /><Relationship Type="http://schemas.openxmlformats.org/officeDocument/2006/relationships/slide" Target="/ppt/slides/slide3.xml" Id="R8c746e8063ec41b3" /><Relationship Type="http://schemas.openxmlformats.org/officeDocument/2006/relationships/slide" Target="/ppt/slides/slide4.xml" Id="R8d6c702d2a03487f" /><Relationship Type="http://schemas.openxmlformats.org/officeDocument/2006/relationships/slide" Target="/ppt/slides/slide5.xml" Id="R69513c2e8cb1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210545222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0bed1c1e94274" /><Relationship Type="http://schemas.openxmlformats.org/officeDocument/2006/relationships/theme" Target="/ppt/slideMasters/theme/theme1.xml" Id="Rb86d02c61ffa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0bed1c1e9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a655bb72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5450ba502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7c19a4bac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b6a53048540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6311d6983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FRITIDSTJENESTER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FRITIDSTJENESTER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FRITIDSTJENESTER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FRITIDSTJENESTER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FRITIDSTJENESTER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FRITIDSTJENESTER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993 417 866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FRITIDSTJENESTER AS</a:t>
            </a:r>
          </a:p>
        </p:txBody>
      </p:sp>
    </p:spTree>
  </p:cSld>
  <p:clrMapOvr>
    <a:masterClrMapping xmlns:a="http://schemas.openxmlformats.org/drawingml/2006/main"/>
  </p:clrMapOvr>
</p:sld>
</file>