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bf5cf4f48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d6f2657c547b5"/>
  </p:sldMasterIdLst>
  <p:sldIdLst>
    <p:sldId xmlns:r="http://schemas.openxmlformats.org/officeDocument/2006/relationships" id="256" r:id="Ra1fb0ad23d234f93"/>
    <p:sldId xmlns:r="http://schemas.openxmlformats.org/officeDocument/2006/relationships" id="257" r:id="R845239aacd8a4e99"/>
    <p:sldId xmlns:r="http://schemas.openxmlformats.org/officeDocument/2006/relationships" id="258" r:id="Rb542cb42936f485c"/>
    <p:sldId xmlns:r="http://schemas.openxmlformats.org/officeDocument/2006/relationships" id="259" r:id="R5cd8de25ee3f49b0"/>
    <p:sldId xmlns:r="http://schemas.openxmlformats.org/officeDocument/2006/relationships" id="260" r:id="Rda491b2196124e5f"/>
    <p:sldId xmlns:r="http://schemas.openxmlformats.org/officeDocument/2006/relationships" id="261" r:id="R63978f5d85b248ed"/>
    <p:sldId xmlns:r="http://schemas.openxmlformats.org/officeDocument/2006/relationships" id="262" r:id="R98e3de305d14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d6f2657c547b5" /><Relationship Type="http://schemas.openxmlformats.org/officeDocument/2006/relationships/slide" Target="/ppt/slides/slide1.xml" Id="Ra1fb0ad23d234f93" /><Relationship Type="http://schemas.openxmlformats.org/officeDocument/2006/relationships/slide" Target="/ppt/slides/slide2.xml" Id="R845239aacd8a4e99" /><Relationship Type="http://schemas.openxmlformats.org/officeDocument/2006/relationships/slide" Target="/ppt/slides/slide3.xml" Id="Rb542cb42936f485c" /><Relationship Type="http://schemas.openxmlformats.org/officeDocument/2006/relationships/slide" Target="/ppt/slides/slide4.xml" Id="R5cd8de25ee3f49b0" /><Relationship Type="http://schemas.openxmlformats.org/officeDocument/2006/relationships/slide" Target="/ppt/slides/slide5.xml" Id="Rda491b2196124e5f" /><Relationship Type="http://schemas.openxmlformats.org/officeDocument/2006/relationships/slide" Target="/ppt/slides/slide6.xml" Id="R63978f5d85b248ed" /><Relationship Type="http://schemas.openxmlformats.org/officeDocument/2006/relationships/slide" Target="/ppt/slides/slide7.xml" Id="R98e3de305d14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ef56cfa6547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a086058b492b" /><Relationship Type="http://schemas.openxmlformats.org/officeDocument/2006/relationships/theme" Target="/ppt/slideMasters/theme/theme1.xml" Id="R8399201defd1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87a086058b49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3e635dc2f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8cf9159c4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5f5206f17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2702f333b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5817f70c4c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82b87f50047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e94322bec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MARIUS KROGH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 KROGH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146 701 902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2 501 807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1 999 350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4 887 957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18 648 215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KROGH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Husbyfaret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7505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82 26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993 416 762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MARIUS KROGH AS</a:t>
            </a:r>
          </a:p>
        </p:txBody>
      </p:sp>
    </p:spTree>
  </p:cSld>
  <p:clrMapOvr>
    <a:masterClrMapping xmlns:a="http://schemas.openxmlformats.org/drawingml/2006/main"/>
  </p:clrMapOvr>
</p:sld>
</file>