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8fdc3c096247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8e3ae66021479c"/>
  </p:sldMasterIdLst>
  <p:sldIdLst>
    <p:sldId xmlns:r="http://schemas.openxmlformats.org/officeDocument/2006/relationships" id="256" r:id="R1b71136488d54895"/>
    <p:sldId xmlns:r="http://schemas.openxmlformats.org/officeDocument/2006/relationships" id="257" r:id="Rb93d7330f06e48d2"/>
    <p:sldId xmlns:r="http://schemas.openxmlformats.org/officeDocument/2006/relationships" id="258" r:id="Re562d40a92f14776"/>
    <p:sldId xmlns:r="http://schemas.openxmlformats.org/officeDocument/2006/relationships" id="259" r:id="R2f4d659818154b64"/>
    <p:sldId xmlns:r="http://schemas.openxmlformats.org/officeDocument/2006/relationships" id="260" r:id="R9d07834131b54df6"/>
    <p:sldId xmlns:r="http://schemas.openxmlformats.org/officeDocument/2006/relationships" id="261" r:id="Ra88819d5ff044ff4"/>
    <p:sldId xmlns:r="http://schemas.openxmlformats.org/officeDocument/2006/relationships" id="262" r:id="Rca04f80d481745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e3ae66021479c" /><Relationship Type="http://schemas.openxmlformats.org/officeDocument/2006/relationships/slide" Target="/ppt/slides/slide1.xml" Id="R1b71136488d54895" /><Relationship Type="http://schemas.openxmlformats.org/officeDocument/2006/relationships/slide" Target="/ppt/slides/slide2.xml" Id="Rb93d7330f06e48d2" /><Relationship Type="http://schemas.openxmlformats.org/officeDocument/2006/relationships/slide" Target="/ppt/slides/slide3.xml" Id="Re562d40a92f14776" /><Relationship Type="http://schemas.openxmlformats.org/officeDocument/2006/relationships/slide" Target="/ppt/slides/slide4.xml" Id="R2f4d659818154b64" /><Relationship Type="http://schemas.openxmlformats.org/officeDocument/2006/relationships/slide" Target="/ppt/slides/slide5.xml" Id="R9d07834131b54df6" /><Relationship Type="http://schemas.openxmlformats.org/officeDocument/2006/relationships/slide" Target="/ppt/slides/slide6.xml" Id="Ra88819d5ff044ff4" /><Relationship Type="http://schemas.openxmlformats.org/officeDocument/2006/relationships/slide" Target="/ppt/slides/slide7.xml" Id="Rca04f80d481745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41e5dbe75545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d133106e64ff2" /><Relationship Type="http://schemas.openxmlformats.org/officeDocument/2006/relationships/theme" Target="/ppt/slideMasters/theme/theme1.xml" Id="R5b8217d0b83146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bd133106e64f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cda5ffa6c44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6afe7a8b444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86984a3fe4b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01b61876648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6157d6d8e48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c73a1b2ab40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337a9e11643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1912 NÆRING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1912 NÆRING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1912 NÆRING 1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1912 NÆRING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1912 NÆRING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1912 NÆRING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2 907 778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529 661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2 693 480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20 994 751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1912 NÆRING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H-2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1912 NÆRING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Sannergata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62 62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post@ragde.no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ragde.no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993 410 489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1912 NÆRING 1 AS</a:t>
            </a:r>
          </a:p>
        </p:txBody>
      </p:sp>
    </p:spTree>
  </p:cSld>
  <p:clrMapOvr>
    <a:masterClrMapping xmlns:a="http://schemas.openxmlformats.org/drawingml/2006/main"/>
  </p:clrMapOvr>
</p:sld>
</file>