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3b6fdd71c0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8b92df58424bb7"/>
  </p:sldMasterIdLst>
  <p:sldIdLst>
    <p:sldId xmlns:r="http://schemas.openxmlformats.org/officeDocument/2006/relationships" id="256" r:id="Rdcdb58b0e79a4ef9"/>
    <p:sldId xmlns:r="http://schemas.openxmlformats.org/officeDocument/2006/relationships" id="257" r:id="R406bc4de9e1f4d0e"/>
    <p:sldId xmlns:r="http://schemas.openxmlformats.org/officeDocument/2006/relationships" id="258" r:id="R4563152bb09a47da"/>
    <p:sldId xmlns:r="http://schemas.openxmlformats.org/officeDocument/2006/relationships" id="259" r:id="Ra317eb76adaa463a"/>
    <p:sldId xmlns:r="http://schemas.openxmlformats.org/officeDocument/2006/relationships" id="260" r:id="R4decc8edbfd64c78"/>
    <p:sldId xmlns:r="http://schemas.openxmlformats.org/officeDocument/2006/relationships" id="261" r:id="R89acfc14af3342ad"/>
    <p:sldId xmlns:r="http://schemas.openxmlformats.org/officeDocument/2006/relationships" id="262" r:id="Re17c68d509ab4c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b92df58424bb7" /><Relationship Type="http://schemas.openxmlformats.org/officeDocument/2006/relationships/slide" Target="/ppt/slides/slide1.xml" Id="Rdcdb58b0e79a4ef9" /><Relationship Type="http://schemas.openxmlformats.org/officeDocument/2006/relationships/slide" Target="/ppt/slides/slide2.xml" Id="R406bc4de9e1f4d0e" /><Relationship Type="http://schemas.openxmlformats.org/officeDocument/2006/relationships/slide" Target="/ppt/slides/slide3.xml" Id="R4563152bb09a47da" /><Relationship Type="http://schemas.openxmlformats.org/officeDocument/2006/relationships/slide" Target="/ppt/slides/slide4.xml" Id="Ra317eb76adaa463a" /><Relationship Type="http://schemas.openxmlformats.org/officeDocument/2006/relationships/slide" Target="/ppt/slides/slide5.xml" Id="R4decc8edbfd64c78" /><Relationship Type="http://schemas.openxmlformats.org/officeDocument/2006/relationships/slide" Target="/ppt/slides/slide6.xml" Id="R89acfc14af3342ad" /><Relationship Type="http://schemas.openxmlformats.org/officeDocument/2006/relationships/slide" Target="/ppt/slides/slide7.xml" Id="Re17c68d509ab4c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e513c94b7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6b99aefd949e4" /><Relationship Type="http://schemas.openxmlformats.org/officeDocument/2006/relationships/theme" Target="/ppt/slideMasters/theme/theme1.xml" Id="R8d7a06d45407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d6b99aefd949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aad94de9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392dedfce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2ed4e690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987d8ac03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299c63bde48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2830ac503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0fe5d8db0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 INVEST AS ble etablert [år] og holder til i Bøvågen.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844 352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9 674 436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LILLETVEIT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5937 Bøvågen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993 398 950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 INVEST AS</a:t>
            </a:r>
          </a:p>
        </p:txBody>
      </p:sp>
    </p:spTree>
  </p:cSld>
  <p:clrMapOvr>
    <a:masterClrMapping xmlns:a="http://schemas.openxmlformats.org/drawingml/2006/main"/>
  </p:clrMapOvr>
</p:sld>
</file>