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8b7e8796f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fba8a5a7a4a02"/>
  </p:sldMasterIdLst>
  <p:sldIdLst>
    <p:sldId xmlns:r="http://schemas.openxmlformats.org/officeDocument/2006/relationships" id="256" r:id="R35a2b4ff3b664d05"/>
    <p:sldId xmlns:r="http://schemas.openxmlformats.org/officeDocument/2006/relationships" id="257" r:id="Rfc8145fc334b46c3"/>
    <p:sldId xmlns:r="http://schemas.openxmlformats.org/officeDocument/2006/relationships" id="258" r:id="R2d8e3628169e4827"/>
    <p:sldId xmlns:r="http://schemas.openxmlformats.org/officeDocument/2006/relationships" id="259" r:id="R71d6f15caf2f4141"/>
    <p:sldId xmlns:r="http://schemas.openxmlformats.org/officeDocument/2006/relationships" id="260" r:id="R565ee0c43079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fba8a5a7a4a02" /><Relationship Type="http://schemas.openxmlformats.org/officeDocument/2006/relationships/slide" Target="/ppt/slides/slide1.xml" Id="R35a2b4ff3b664d05" /><Relationship Type="http://schemas.openxmlformats.org/officeDocument/2006/relationships/slide" Target="/ppt/slides/slide2.xml" Id="Rfc8145fc334b46c3" /><Relationship Type="http://schemas.openxmlformats.org/officeDocument/2006/relationships/slide" Target="/ppt/slides/slide3.xml" Id="R2d8e3628169e4827" /><Relationship Type="http://schemas.openxmlformats.org/officeDocument/2006/relationships/slide" Target="/ppt/slides/slide4.xml" Id="R71d6f15caf2f4141" /><Relationship Type="http://schemas.openxmlformats.org/officeDocument/2006/relationships/slide" Target="/ppt/slides/slide5.xml" Id="R565ee0c43079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f207e453a4b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1f4d4d9654949" /><Relationship Type="http://schemas.openxmlformats.org/officeDocument/2006/relationships/theme" Target="/ppt/slideMasters/theme/theme1.xml" Id="R161a9e1ee2d9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1f4d4d965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1924a282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c6f8d0a14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0ef59302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e768309a0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6b0e96517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993 387 908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ADJ HOLDING AS</a:t>
            </a:r>
          </a:p>
        </p:txBody>
      </p:sp>
    </p:spTree>
  </p:cSld>
  <p:clrMapOvr>
    <a:masterClrMapping xmlns:a="http://schemas.openxmlformats.org/drawingml/2006/main"/>
  </p:clrMapOvr>
</p:sld>
</file>