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a7c5ce635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b923a8d434baa"/>
  </p:sldMasterIdLst>
  <p:sldIdLst>
    <p:sldId xmlns:r="http://schemas.openxmlformats.org/officeDocument/2006/relationships" id="256" r:id="Re406f05500914414"/>
    <p:sldId xmlns:r="http://schemas.openxmlformats.org/officeDocument/2006/relationships" id="257" r:id="Rcddc6936cdf841ae"/>
    <p:sldId xmlns:r="http://schemas.openxmlformats.org/officeDocument/2006/relationships" id="258" r:id="R476bec56c3d345be"/>
    <p:sldId xmlns:r="http://schemas.openxmlformats.org/officeDocument/2006/relationships" id="259" r:id="R5d819d58f8374fa8"/>
    <p:sldId xmlns:r="http://schemas.openxmlformats.org/officeDocument/2006/relationships" id="260" r:id="R9e7969e39d964c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b923a8d434baa" /><Relationship Type="http://schemas.openxmlformats.org/officeDocument/2006/relationships/slide" Target="/ppt/slides/slide1.xml" Id="Re406f05500914414" /><Relationship Type="http://schemas.openxmlformats.org/officeDocument/2006/relationships/slide" Target="/ppt/slides/slide2.xml" Id="Rcddc6936cdf841ae" /><Relationship Type="http://schemas.openxmlformats.org/officeDocument/2006/relationships/slide" Target="/ppt/slides/slide3.xml" Id="R476bec56c3d345be" /><Relationship Type="http://schemas.openxmlformats.org/officeDocument/2006/relationships/slide" Target="/ppt/slides/slide4.xml" Id="R5d819d58f8374fa8" /><Relationship Type="http://schemas.openxmlformats.org/officeDocument/2006/relationships/slide" Target="/ppt/slides/slide5.xml" Id="R9e7969e39d964c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65fc8dba6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257d3a95942e8" /><Relationship Type="http://schemas.openxmlformats.org/officeDocument/2006/relationships/theme" Target="/ppt/slideMasters/theme/theme1.xml" Id="R7a35754ea28f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257d3a95942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981e1bfb3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6bdd0a99c47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87aae791d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16d646108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20b31b0f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NARVIK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NARVIK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993 387 428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NARVIK AS</a:t>
            </a:r>
          </a:p>
        </p:txBody>
      </p:sp>
    </p:spTree>
  </p:cSld>
  <p:clrMapOvr>
    <a:masterClrMapping xmlns:a="http://schemas.openxmlformats.org/drawingml/2006/main"/>
  </p:clrMapOvr>
</p:sld>
</file>